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a3ed12686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bd0d95bb6345ee"/>
  </p:sldMasterIdLst>
  <p:sldIdLst>
    <p:sldId xmlns:r="http://schemas.openxmlformats.org/officeDocument/2006/relationships" id="256" r:id="R908abdd775bc42ed"/>
    <p:sldId xmlns:r="http://schemas.openxmlformats.org/officeDocument/2006/relationships" id="257" r:id="Rd001c68791394782"/>
    <p:sldId xmlns:r="http://schemas.openxmlformats.org/officeDocument/2006/relationships" id="258" r:id="R05989d1ba9b042c1"/>
    <p:sldId xmlns:r="http://schemas.openxmlformats.org/officeDocument/2006/relationships" id="259" r:id="R4fb0a85311de4d0a"/>
    <p:sldId xmlns:r="http://schemas.openxmlformats.org/officeDocument/2006/relationships" id="260" r:id="Rfdb47afa068c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d0d95bb6345ee" /><Relationship Type="http://schemas.openxmlformats.org/officeDocument/2006/relationships/slide" Target="/ppt/slides/slide1.xml" Id="R908abdd775bc42ed" /><Relationship Type="http://schemas.openxmlformats.org/officeDocument/2006/relationships/slide" Target="/ppt/slides/slide2.xml" Id="Rd001c68791394782" /><Relationship Type="http://schemas.openxmlformats.org/officeDocument/2006/relationships/slide" Target="/ppt/slides/slide3.xml" Id="R05989d1ba9b042c1" /><Relationship Type="http://schemas.openxmlformats.org/officeDocument/2006/relationships/slide" Target="/ppt/slides/slide4.xml" Id="R4fb0a85311de4d0a" /><Relationship Type="http://schemas.openxmlformats.org/officeDocument/2006/relationships/slide" Target="/ppt/slides/slide5.xml" Id="Rfdb47afa068c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26f59f36841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1476bff7341ab" /><Relationship Type="http://schemas.openxmlformats.org/officeDocument/2006/relationships/theme" Target="/ppt/slideMasters/theme/theme1.xml" Id="Rbb71b5a8daad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61476bff7341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455056ebd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311ecf947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f8b3885eb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05fb308d1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b742fc5f642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 PARTNERS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PARTNERS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 PARTNERS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PARTNERS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PARTNERS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PARTNERS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870 980 442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 PARTNERS INTERNATIONAL AS</a:t>
            </a:r>
          </a:p>
        </p:txBody>
      </p:sp>
    </p:spTree>
  </p:cSld>
  <p:clrMapOvr>
    <a:masterClrMapping xmlns:a="http://schemas.openxmlformats.org/drawingml/2006/main"/>
  </p:clrMapOvr>
</p:sld>
</file>