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3f8a5259e5448c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4002d79614747fa"/>
  </p:sldMasterIdLst>
  <p:sldIdLst>
    <p:sldId xmlns:r="http://schemas.openxmlformats.org/officeDocument/2006/relationships" id="256" r:id="R2fce642ada3341e7"/>
    <p:sldId xmlns:r="http://schemas.openxmlformats.org/officeDocument/2006/relationships" id="257" r:id="R1292700ac2c74cf6"/>
    <p:sldId xmlns:r="http://schemas.openxmlformats.org/officeDocument/2006/relationships" id="258" r:id="Rd17ee517c3194086"/>
    <p:sldId xmlns:r="http://schemas.openxmlformats.org/officeDocument/2006/relationships" id="259" r:id="R5af76b093c5a46de"/>
    <p:sldId xmlns:r="http://schemas.openxmlformats.org/officeDocument/2006/relationships" id="260" r:id="Rd6bd9996c6fe47f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002d79614747fa" /><Relationship Type="http://schemas.openxmlformats.org/officeDocument/2006/relationships/slide" Target="/ppt/slides/slide1.xml" Id="R2fce642ada3341e7" /><Relationship Type="http://schemas.openxmlformats.org/officeDocument/2006/relationships/slide" Target="/ppt/slides/slide2.xml" Id="R1292700ac2c74cf6" /><Relationship Type="http://schemas.openxmlformats.org/officeDocument/2006/relationships/slide" Target="/ppt/slides/slide3.xml" Id="Rd17ee517c3194086" /><Relationship Type="http://schemas.openxmlformats.org/officeDocument/2006/relationships/slide" Target="/ppt/slides/slide4.xml" Id="R5af76b093c5a46de" /><Relationship Type="http://schemas.openxmlformats.org/officeDocument/2006/relationships/slide" Target="/ppt/slides/slide5.xml" Id="Rd6bd9996c6fe47f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8c01f477154c7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9fdf599b044240" /><Relationship Type="http://schemas.openxmlformats.org/officeDocument/2006/relationships/theme" Target="/ppt/slideMasters/theme/theme1.xml" Id="R2b50ed7bb8e8453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b9fdf599b04424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47c3b5ff8f4a5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9691e1fa774de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310760375f404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add0e83a5940f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bd391af9e94a1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BYGGMESTER ÅGE RONG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ÅGE RONG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ÅGE RONG ble etablert [år] og holder til i Fjell.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ÅGE RONG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ÅGE RONG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ÅGE RONG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Storvegen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5357 Fjell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33 37 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870 969 732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ÅGE RONG</a:t>
            </a:r>
          </a:p>
        </p:txBody>
      </p:sp>
    </p:spTree>
  </p:cSld>
  <p:clrMapOvr>
    <a:masterClrMapping xmlns:a="http://schemas.openxmlformats.org/drawingml/2006/main"/>
  </p:clrMapOvr>
</p:sld>
</file>