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57cce78fa54a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411b5094e141f9"/>
  </p:sldMasterIdLst>
  <p:sldIdLst>
    <p:sldId xmlns:r="http://schemas.openxmlformats.org/officeDocument/2006/relationships" id="256" r:id="Rf94c483d296a4839"/>
    <p:sldId xmlns:r="http://schemas.openxmlformats.org/officeDocument/2006/relationships" id="257" r:id="R2c7776ff5be2441f"/>
    <p:sldId xmlns:r="http://schemas.openxmlformats.org/officeDocument/2006/relationships" id="258" r:id="Ra4c71a4ff32f4f44"/>
    <p:sldId xmlns:r="http://schemas.openxmlformats.org/officeDocument/2006/relationships" id="259" r:id="Rabb74936a1944040"/>
    <p:sldId xmlns:r="http://schemas.openxmlformats.org/officeDocument/2006/relationships" id="260" r:id="Rd45283e75c5945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411b5094e141f9" /><Relationship Type="http://schemas.openxmlformats.org/officeDocument/2006/relationships/slide" Target="/ppt/slides/slide1.xml" Id="Rf94c483d296a4839" /><Relationship Type="http://schemas.openxmlformats.org/officeDocument/2006/relationships/slide" Target="/ppt/slides/slide2.xml" Id="R2c7776ff5be2441f" /><Relationship Type="http://schemas.openxmlformats.org/officeDocument/2006/relationships/slide" Target="/ppt/slides/slide3.xml" Id="Ra4c71a4ff32f4f44" /><Relationship Type="http://schemas.openxmlformats.org/officeDocument/2006/relationships/slide" Target="/ppt/slides/slide4.xml" Id="Rabb74936a1944040" /><Relationship Type="http://schemas.openxmlformats.org/officeDocument/2006/relationships/slide" Target="/ppt/slides/slide5.xml" Id="Rd45283e75c5945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8cc00c1d845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5f886ca26450d" /><Relationship Type="http://schemas.openxmlformats.org/officeDocument/2006/relationships/theme" Target="/ppt/slideMasters/theme/theme1.xml" Id="R8195d2b0661d44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35f886ca2645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878a5d93440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2dbdb6e104c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5a8b52565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30aff394b4c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3cef22a4449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ÅGE RONG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ÅGE RONG ble etablert [år] og holder til i Fjell.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5357 Fjell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33 37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870 969 732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ÅGE RONG</a:t>
            </a:r>
          </a:p>
        </p:txBody>
      </p:sp>
    </p:spTree>
  </p:cSld>
  <p:clrMapOvr>
    <a:masterClrMapping xmlns:a="http://schemas.openxmlformats.org/drawingml/2006/main"/>
  </p:clrMapOvr>
</p:sld>
</file>