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2c351e63364a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0f5f7304674876"/>
  </p:sldMasterIdLst>
  <p:sldIdLst>
    <p:sldId xmlns:r="http://schemas.openxmlformats.org/officeDocument/2006/relationships" id="256" r:id="Rd9121f606e2c4fa8"/>
    <p:sldId xmlns:r="http://schemas.openxmlformats.org/officeDocument/2006/relationships" id="257" r:id="Rc4525e3777fb4dd5"/>
    <p:sldId xmlns:r="http://schemas.openxmlformats.org/officeDocument/2006/relationships" id="258" r:id="R29ce082dce0043c8"/>
    <p:sldId xmlns:r="http://schemas.openxmlformats.org/officeDocument/2006/relationships" id="259" r:id="Re82dc23b8c1d4ea9"/>
    <p:sldId xmlns:r="http://schemas.openxmlformats.org/officeDocument/2006/relationships" id="260" r:id="R8cebc2b1ff2649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f5f7304674876" /><Relationship Type="http://schemas.openxmlformats.org/officeDocument/2006/relationships/slide" Target="/ppt/slides/slide1.xml" Id="Rd9121f606e2c4fa8" /><Relationship Type="http://schemas.openxmlformats.org/officeDocument/2006/relationships/slide" Target="/ppt/slides/slide2.xml" Id="Rc4525e3777fb4dd5" /><Relationship Type="http://schemas.openxmlformats.org/officeDocument/2006/relationships/slide" Target="/ppt/slides/slide3.xml" Id="R29ce082dce0043c8" /><Relationship Type="http://schemas.openxmlformats.org/officeDocument/2006/relationships/slide" Target="/ppt/slides/slide4.xml" Id="Re82dc23b8c1d4ea9" /><Relationship Type="http://schemas.openxmlformats.org/officeDocument/2006/relationships/slide" Target="/ppt/slides/slide5.xml" Id="R8cebc2b1ff2649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17cf8a4da44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044641c0145ee" /><Relationship Type="http://schemas.openxmlformats.org/officeDocument/2006/relationships/theme" Target="/ppt/slideMasters/theme/theme1.xml" Id="R3cddc1e1200740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8044641c0145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cccadf88647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48e281fe243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a3bdbb373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ae142f1564a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d1acf868a44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SVEIN 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SVEIN 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SVEIN Ø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SVEIN 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SVEIN 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SVEIN 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1623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69334229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870 948 352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SVEIN Ø</a:t>
            </a:r>
          </a:p>
        </p:txBody>
      </p:sp>
    </p:spTree>
  </p:cSld>
  <p:clrMapOvr>
    <a:masterClrMapping xmlns:a="http://schemas.openxmlformats.org/drawingml/2006/main"/>
  </p:clrMapOvr>
</p:sld>
</file>