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d6882554e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8e9dc8e674a2b"/>
  </p:sldMasterIdLst>
  <p:sldIdLst>
    <p:sldId xmlns:r="http://schemas.openxmlformats.org/officeDocument/2006/relationships" id="256" r:id="R78b0f589035642fd"/>
    <p:sldId xmlns:r="http://schemas.openxmlformats.org/officeDocument/2006/relationships" id="257" r:id="R21aca8d9802045a8"/>
    <p:sldId xmlns:r="http://schemas.openxmlformats.org/officeDocument/2006/relationships" id="258" r:id="R86722d7be31b4bbc"/>
    <p:sldId xmlns:r="http://schemas.openxmlformats.org/officeDocument/2006/relationships" id="259" r:id="R15c65f7233674bfc"/>
    <p:sldId xmlns:r="http://schemas.openxmlformats.org/officeDocument/2006/relationships" id="260" r:id="R83cb67c94f52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8e9dc8e674a2b" /><Relationship Type="http://schemas.openxmlformats.org/officeDocument/2006/relationships/slide" Target="/ppt/slides/slide1.xml" Id="R78b0f589035642fd" /><Relationship Type="http://schemas.openxmlformats.org/officeDocument/2006/relationships/slide" Target="/ppt/slides/slide2.xml" Id="R21aca8d9802045a8" /><Relationship Type="http://schemas.openxmlformats.org/officeDocument/2006/relationships/slide" Target="/ppt/slides/slide3.xml" Id="R86722d7be31b4bbc" /><Relationship Type="http://schemas.openxmlformats.org/officeDocument/2006/relationships/slide" Target="/ppt/slides/slide4.xml" Id="R15c65f7233674bfc" /><Relationship Type="http://schemas.openxmlformats.org/officeDocument/2006/relationships/slide" Target="/ppt/slides/slide5.xml" Id="R83cb67c94f52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b3e6d6bdb43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2caba5e464c92" /><Relationship Type="http://schemas.openxmlformats.org/officeDocument/2006/relationships/theme" Target="/ppt/slideMasters/theme/theme1.xml" Id="R31f71d85fa6749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2caba5e464c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28d086b984c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6a778bfd9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1de3d50ed4c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91b17eb2c45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e4e6fa83048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EIVIND OLE TVETER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OLE TVETER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OLE TVETER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OLE TVETER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OLE TVETER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OLE TVETER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Faldalsveien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88 47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870 458 142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OLE TVETER</a:t>
            </a:r>
          </a:p>
        </p:txBody>
      </p:sp>
    </p:spTree>
  </p:cSld>
  <p:clrMapOvr>
    <a:masterClrMapping xmlns:a="http://schemas.openxmlformats.org/drawingml/2006/main"/>
  </p:clrMapOvr>
</p:sld>
</file>