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e05d84c6d45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7500cda8d4c83"/>
  </p:sldMasterIdLst>
  <p:sldIdLst>
    <p:sldId xmlns:r="http://schemas.openxmlformats.org/officeDocument/2006/relationships" id="256" r:id="Re054a77f0b954771"/>
    <p:sldId xmlns:r="http://schemas.openxmlformats.org/officeDocument/2006/relationships" id="257" r:id="R466964ae2d6e46d8"/>
    <p:sldId xmlns:r="http://schemas.openxmlformats.org/officeDocument/2006/relationships" id="258" r:id="Ree8a7e08112c4f2e"/>
    <p:sldId xmlns:r="http://schemas.openxmlformats.org/officeDocument/2006/relationships" id="259" r:id="R0e82bc8a545d47d3"/>
    <p:sldId xmlns:r="http://schemas.openxmlformats.org/officeDocument/2006/relationships" id="260" r:id="R31085602ce6f45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7500cda8d4c83" /><Relationship Type="http://schemas.openxmlformats.org/officeDocument/2006/relationships/slide" Target="/ppt/slides/slide1.xml" Id="Re054a77f0b954771" /><Relationship Type="http://schemas.openxmlformats.org/officeDocument/2006/relationships/slide" Target="/ppt/slides/slide2.xml" Id="R466964ae2d6e46d8" /><Relationship Type="http://schemas.openxmlformats.org/officeDocument/2006/relationships/slide" Target="/ppt/slides/slide3.xml" Id="Ree8a7e08112c4f2e" /><Relationship Type="http://schemas.openxmlformats.org/officeDocument/2006/relationships/slide" Target="/ppt/slides/slide4.xml" Id="R0e82bc8a545d47d3" /><Relationship Type="http://schemas.openxmlformats.org/officeDocument/2006/relationships/slide" Target="/ppt/slides/slide5.xml" Id="R31085602ce6f45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075d4947c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f9c059fe94045" /><Relationship Type="http://schemas.openxmlformats.org/officeDocument/2006/relationships/theme" Target="/ppt/slideMasters/theme/theme1.xml" Id="Rea10e40eda10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9f9c059fe9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d74c92380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79ee18ac5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4cf7fddd9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f965ecef7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cf8759253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NORENBERG OLE MADS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NORENBERG OLE MADS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NORENBERG OLE MADS ble etablert [år] og holder til i Gaupne.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NORENBERG OLE MADS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NORENBERG OLE MADS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NORENBERG OLE MADS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Røneidsvegen 110A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6868 Gaupne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870 124 392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NORENBERG OLE MADS</a:t>
            </a:r>
          </a:p>
        </p:txBody>
      </p:sp>
    </p:spTree>
  </p:cSld>
  <p:clrMapOvr>
    <a:masterClrMapping xmlns:a="http://schemas.openxmlformats.org/drawingml/2006/main"/>
  </p:clrMapOvr>
</p:sld>
</file>