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d688c866cb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b61a98bbbe49c9"/>
  </p:sldMasterIdLst>
  <p:sldIdLst>
    <p:sldId xmlns:r="http://schemas.openxmlformats.org/officeDocument/2006/relationships" id="256" r:id="Rbc7d831308294368"/>
    <p:sldId xmlns:r="http://schemas.openxmlformats.org/officeDocument/2006/relationships" id="257" r:id="R9acae248f92e41a1"/>
    <p:sldId xmlns:r="http://schemas.openxmlformats.org/officeDocument/2006/relationships" id="258" r:id="Ref16ec48780b433d"/>
    <p:sldId xmlns:r="http://schemas.openxmlformats.org/officeDocument/2006/relationships" id="259" r:id="R6143fb6bb5ec4740"/>
    <p:sldId xmlns:r="http://schemas.openxmlformats.org/officeDocument/2006/relationships" id="260" r:id="R9eaa0ecb7bdd40e6"/>
    <p:sldId xmlns:r="http://schemas.openxmlformats.org/officeDocument/2006/relationships" id="261" r:id="R7ef6e3561a5c4132"/>
    <p:sldId xmlns:r="http://schemas.openxmlformats.org/officeDocument/2006/relationships" id="262" r:id="R14f7364700c040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61a98bbbe49c9" /><Relationship Type="http://schemas.openxmlformats.org/officeDocument/2006/relationships/slide" Target="/ppt/slides/slide1.xml" Id="Rbc7d831308294368" /><Relationship Type="http://schemas.openxmlformats.org/officeDocument/2006/relationships/slide" Target="/ppt/slides/slide2.xml" Id="R9acae248f92e41a1" /><Relationship Type="http://schemas.openxmlformats.org/officeDocument/2006/relationships/slide" Target="/ppt/slides/slide3.xml" Id="Ref16ec48780b433d" /><Relationship Type="http://schemas.openxmlformats.org/officeDocument/2006/relationships/slide" Target="/ppt/slides/slide4.xml" Id="R6143fb6bb5ec4740" /><Relationship Type="http://schemas.openxmlformats.org/officeDocument/2006/relationships/slide" Target="/ppt/slides/slide5.xml" Id="R9eaa0ecb7bdd40e6" /><Relationship Type="http://schemas.openxmlformats.org/officeDocument/2006/relationships/slide" Target="/ppt/slides/slide6.xml" Id="R7ef6e3561a5c4132" /><Relationship Type="http://schemas.openxmlformats.org/officeDocument/2006/relationships/slide" Target="/ppt/slides/slide7.xml" Id="R14f7364700c040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daa279aa2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f5b3f5ba84677" /><Relationship Type="http://schemas.openxmlformats.org/officeDocument/2006/relationships/theme" Target="/ppt/slideMasters/theme/theme1.xml" Id="R67f958d750f0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4f5b3f5ba846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dc895403142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c3584cfbd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875372389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a2fa9cf204f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002607ea6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35329c9549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f8c2dffc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RVS EIENDOMSDRIFT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RVS EIENDOMSDRIFT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73 072 107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1 738 922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14 390 513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34 625 070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LINDIS VERONICA BRENDEN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BRENDEN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CHRISTIAN HOVINBØLE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Sørnes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57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eiendomsdrift@rvs-as.no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868 914 432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RVS EIENDOMSDRIFT AS</a:t>
            </a:r>
          </a:p>
        </p:txBody>
      </p:sp>
    </p:spTree>
  </p:cSld>
  <p:clrMapOvr>
    <a:masterClrMapping xmlns:a="http://schemas.openxmlformats.org/drawingml/2006/main"/>
  </p:clrMapOvr>
</p:sld>
</file>