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127afdc9547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5eb266b64a4e13"/>
  </p:sldMasterIdLst>
  <p:sldIdLst>
    <p:sldId xmlns:r="http://schemas.openxmlformats.org/officeDocument/2006/relationships" id="256" r:id="R5b883301d4034392"/>
    <p:sldId xmlns:r="http://schemas.openxmlformats.org/officeDocument/2006/relationships" id="257" r:id="Rb849b1ceadc14563"/>
    <p:sldId xmlns:r="http://schemas.openxmlformats.org/officeDocument/2006/relationships" id="258" r:id="R9c3588bf00234021"/>
    <p:sldId xmlns:r="http://schemas.openxmlformats.org/officeDocument/2006/relationships" id="259" r:id="R91ed1456db7c4a21"/>
    <p:sldId xmlns:r="http://schemas.openxmlformats.org/officeDocument/2006/relationships" id="260" r:id="R83fdad9445154d87"/>
    <p:sldId xmlns:r="http://schemas.openxmlformats.org/officeDocument/2006/relationships" id="261" r:id="Rc0a3535e0f8a4f3a"/>
    <p:sldId xmlns:r="http://schemas.openxmlformats.org/officeDocument/2006/relationships" id="262" r:id="R65ce3db7731d45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eb266b64a4e13" /><Relationship Type="http://schemas.openxmlformats.org/officeDocument/2006/relationships/slide" Target="/ppt/slides/slide1.xml" Id="R5b883301d4034392" /><Relationship Type="http://schemas.openxmlformats.org/officeDocument/2006/relationships/slide" Target="/ppt/slides/slide2.xml" Id="Rb849b1ceadc14563" /><Relationship Type="http://schemas.openxmlformats.org/officeDocument/2006/relationships/slide" Target="/ppt/slides/slide3.xml" Id="R9c3588bf00234021" /><Relationship Type="http://schemas.openxmlformats.org/officeDocument/2006/relationships/slide" Target="/ppt/slides/slide4.xml" Id="R91ed1456db7c4a21" /><Relationship Type="http://schemas.openxmlformats.org/officeDocument/2006/relationships/slide" Target="/ppt/slides/slide5.xml" Id="R83fdad9445154d87" /><Relationship Type="http://schemas.openxmlformats.org/officeDocument/2006/relationships/slide" Target="/ppt/slides/slide6.xml" Id="Rc0a3535e0f8a4f3a" /><Relationship Type="http://schemas.openxmlformats.org/officeDocument/2006/relationships/slide" Target="/ppt/slides/slide7.xml" Id="R65ce3db7731d45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351e7212744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570622edf4090" /><Relationship Type="http://schemas.openxmlformats.org/officeDocument/2006/relationships/theme" Target="/ppt/slideMasters/theme/theme1.xml" Id="Rebcbb459772e44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570622edf40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b59a7fb9844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7601e1bd3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18528de5e44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e5906fe25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0ace998f2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67cd68cf5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464e72d8847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RVS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RVS EIENDOMSDRIFT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73 072 107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2 657 546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1 738 922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14 390 513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34 625 070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LINDIS VERONICA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TERJE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HOVINBØLE NILS CHRISTIAN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Sørnes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26 57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eiendomsdrift@rvs-as.no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868 914 432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RVS EIENDOMSDRIFT AS</a:t>
            </a:r>
          </a:p>
        </p:txBody>
      </p:sp>
    </p:spTree>
  </p:cSld>
  <p:clrMapOvr>
    <a:masterClrMapping xmlns:a="http://schemas.openxmlformats.org/drawingml/2006/main"/>
  </p:clrMapOvr>
</p:sld>
</file>