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27d6bec63d43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159fd8a8354daa"/>
  </p:sldMasterIdLst>
  <p:sldIdLst>
    <p:sldId xmlns:r="http://schemas.openxmlformats.org/officeDocument/2006/relationships" id="256" r:id="R210b50ef141c4fa5"/>
    <p:sldId xmlns:r="http://schemas.openxmlformats.org/officeDocument/2006/relationships" id="257" r:id="R331e57c6d5fc4211"/>
    <p:sldId xmlns:r="http://schemas.openxmlformats.org/officeDocument/2006/relationships" id="258" r:id="R697cc5ac137443f5"/>
    <p:sldId xmlns:r="http://schemas.openxmlformats.org/officeDocument/2006/relationships" id="259" r:id="Rdb3ceb4d52de4cf4"/>
    <p:sldId xmlns:r="http://schemas.openxmlformats.org/officeDocument/2006/relationships" id="260" r:id="Ra92ec489604d48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159fd8a8354daa" /><Relationship Type="http://schemas.openxmlformats.org/officeDocument/2006/relationships/slide" Target="/ppt/slides/slide1.xml" Id="R210b50ef141c4fa5" /><Relationship Type="http://schemas.openxmlformats.org/officeDocument/2006/relationships/slide" Target="/ppt/slides/slide2.xml" Id="R331e57c6d5fc4211" /><Relationship Type="http://schemas.openxmlformats.org/officeDocument/2006/relationships/slide" Target="/ppt/slides/slide3.xml" Id="R697cc5ac137443f5" /><Relationship Type="http://schemas.openxmlformats.org/officeDocument/2006/relationships/slide" Target="/ppt/slides/slide4.xml" Id="Rdb3ceb4d52de4cf4" /><Relationship Type="http://schemas.openxmlformats.org/officeDocument/2006/relationships/slide" Target="/ppt/slides/slide5.xml" Id="Ra92ec489604d48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8fab888cff46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41feec4be44ba" /><Relationship Type="http://schemas.openxmlformats.org/officeDocument/2006/relationships/theme" Target="/ppt/slideMasters/theme/theme1.xml" Id="R865b6c4a6d1f4f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341feec4be44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f0db3204f4b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40e6c5e8e48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6d1b0214e49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3cbcda2294c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4c4cc317e43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KAFEBRØDRENE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KAFEBRØDRENE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KAFEBRØDRENE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KAFEBRØDRENE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KAFEBRØDRENE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KAFEBRØDRENE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868 425 482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KAFEBRØDRENE AS</a:t>
            </a:r>
          </a:p>
        </p:txBody>
      </p:sp>
    </p:spTree>
  </p:cSld>
  <p:clrMapOvr>
    <a:masterClrMapping xmlns:a="http://schemas.openxmlformats.org/drawingml/2006/main"/>
  </p:clrMapOvr>
</p:sld>
</file>