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2df8ed565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8a2782b3194672"/>
  </p:sldMasterIdLst>
  <p:sldIdLst>
    <p:sldId xmlns:r="http://schemas.openxmlformats.org/officeDocument/2006/relationships" id="256" r:id="R500ac81d39cc4e19"/>
    <p:sldId xmlns:r="http://schemas.openxmlformats.org/officeDocument/2006/relationships" id="257" r:id="R95d5fdaa79dd4a08"/>
    <p:sldId xmlns:r="http://schemas.openxmlformats.org/officeDocument/2006/relationships" id="258" r:id="R78eb1f49e10b4146"/>
    <p:sldId xmlns:r="http://schemas.openxmlformats.org/officeDocument/2006/relationships" id="259" r:id="R214b004003984a05"/>
    <p:sldId xmlns:r="http://schemas.openxmlformats.org/officeDocument/2006/relationships" id="260" r:id="R6e01753d4a9e4574"/>
    <p:sldId xmlns:r="http://schemas.openxmlformats.org/officeDocument/2006/relationships" id="261" r:id="R37bd36185a094607"/>
    <p:sldId xmlns:r="http://schemas.openxmlformats.org/officeDocument/2006/relationships" id="262" r:id="R0b08cc1b290a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a2782b3194672" /><Relationship Type="http://schemas.openxmlformats.org/officeDocument/2006/relationships/slide" Target="/ppt/slides/slide1.xml" Id="R500ac81d39cc4e19" /><Relationship Type="http://schemas.openxmlformats.org/officeDocument/2006/relationships/slide" Target="/ppt/slides/slide2.xml" Id="R95d5fdaa79dd4a08" /><Relationship Type="http://schemas.openxmlformats.org/officeDocument/2006/relationships/slide" Target="/ppt/slides/slide3.xml" Id="R78eb1f49e10b4146" /><Relationship Type="http://schemas.openxmlformats.org/officeDocument/2006/relationships/slide" Target="/ppt/slides/slide4.xml" Id="R214b004003984a05" /><Relationship Type="http://schemas.openxmlformats.org/officeDocument/2006/relationships/slide" Target="/ppt/slides/slide5.xml" Id="R6e01753d4a9e4574" /><Relationship Type="http://schemas.openxmlformats.org/officeDocument/2006/relationships/slide" Target="/ppt/slides/slide6.xml" Id="R37bd36185a094607" /><Relationship Type="http://schemas.openxmlformats.org/officeDocument/2006/relationships/slide" Target="/ppt/slides/slide7.xml" Id="R0b08cc1b290a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5dc76efe7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19f90bd3542e9" /><Relationship Type="http://schemas.openxmlformats.org/officeDocument/2006/relationships/theme" Target="/ppt/slideMasters/theme/theme1.xml" Id="R4b2c6d435e0b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19f90bd3542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23aeb3a8247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4b5283321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309cafbe449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61862a6549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adf83386841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96d16816548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4e8014220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BERNHOF HANSEN EIENDOMSTAKSERING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BERNHOF HANSEN EIENDOMSTAKSERING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3 992 721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1 785 098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12 011 081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13 436 728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BERNHOF KEN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Draugen 179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06 73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868 310 332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 HANSEN EIENDOMSTAKSERING AS</a:t>
            </a:r>
          </a:p>
        </p:txBody>
      </p:sp>
    </p:spTree>
  </p:cSld>
  <p:clrMapOvr>
    <a:masterClrMapping xmlns:a="http://schemas.openxmlformats.org/drawingml/2006/main"/>
  </p:clrMapOvr>
</p:sld>
</file>