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5479e91034e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521294320497c"/>
  </p:sldMasterIdLst>
  <p:sldIdLst>
    <p:sldId xmlns:r="http://schemas.openxmlformats.org/officeDocument/2006/relationships" id="256" r:id="R8003b6b2c4a24be8"/>
    <p:sldId xmlns:r="http://schemas.openxmlformats.org/officeDocument/2006/relationships" id="257" r:id="R37dd894436af4197"/>
    <p:sldId xmlns:r="http://schemas.openxmlformats.org/officeDocument/2006/relationships" id="258" r:id="R81b1d4e4bbdb4960"/>
    <p:sldId xmlns:r="http://schemas.openxmlformats.org/officeDocument/2006/relationships" id="259" r:id="R47d4f42511a14e7c"/>
    <p:sldId xmlns:r="http://schemas.openxmlformats.org/officeDocument/2006/relationships" id="260" r:id="R1bff429c616a47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521294320497c" /><Relationship Type="http://schemas.openxmlformats.org/officeDocument/2006/relationships/slide" Target="/ppt/slides/slide1.xml" Id="R8003b6b2c4a24be8" /><Relationship Type="http://schemas.openxmlformats.org/officeDocument/2006/relationships/slide" Target="/ppt/slides/slide2.xml" Id="R37dd894436af4197" /><Relationship Type="http://schemas.openxmlformats.org/officeDocument/2006/relationships/slide" Target="/ppt/slides/slide3.xml" Id="R81b1d4e4bbdb4960" /><Relationship Type="http://schemas.openxmlformats.org/officeDocument/2006/relationships/slide" Target="/ppt/slides/slide4.xml" Id="R47d4f42511a14e7c" /><Relationship Type="http://schemas.openxmlformats.org/officeDocument/2006/relationships/slide" Target="/ppt/slides/slide5.xml" Id="R1bff429c616a47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82a327194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038a7734c4141" /><Relationship Type="http://schemas.openxmlformats.org/officeDocument/2006/relationships/theme" Target="/ppt/slideMasters/theme/theme1.xml" Id="Rc7067ca849bc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d038a7734c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9c46bbf2347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e4253aa714a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bff3c5fb945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3295c2859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b8ed7301b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STORGATE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868 060 492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STORGATE 1 AS</a:t>
            </a:r>
          </a:p>
        </p:txBody>
      </p:sp>
    </p:spTree>
  </p:cSld>
  <p:clrMapOvr>
    <a:masterClrMapping xmlns:a="http://schemas.openxmlformats.org/drawingml/2006/main"/>
  </p:clrMapOvr>
</p:sld>
</file>