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b39798676e42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51f47a85884538"/>
  </p:sldMasterIdLst>
  <p:sldIdLst>
    <p:sldId xmlns:r="http://schemas.openxmlformats.org/officeDocument/2006/relationships" id="256" r:id="Ra77506ca7af647cb"/>
    <p:sldId xmlns:r="http://schemas.openxmlformats.org/officeDocument/2006/relationships" id="257" r:id="Ra1a8fb1d6e1349c4"/>
    <p:sldId xmlns:r="http://schemas.openxmlformats.org/officeDocument/2006/relationships" id="258" r:id="R42d0aafdf217463a"/>
    <p:sldId xmlns:r="http://schemas.openxmlformats.org/officeDocument/2006/relationships" id="259" r:id="R31b95e91075f4144"/>
    <p:sldId xmlns:r="http://schemas.openxmlformats.org/officeDocument/2006/relationships" id="260" r:id="R724000af047a46be"/>
    <p:sldId xmlns:r="http://schemas.openxmlformats.org/officeDocument/2006/relationships" id="261" r:id="R7443d9314120401c"/>
    <p:sldId xmlns:r="http://schemas.openxmlformats.org/officeDocument/2006/relationships" id="262" r:id="R75c1f3cb294546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51f47a85884538" /><Relationship Type="http://schemas.openxmlformats.org/officeDocument/2006/relationships/slide" Target="/ppt/slides/slide1.xml" Id="Ra77506ca7af647cb" /><Relationship Type="http://schemas.openxmlformats.org/officeDocument/2006/relationships/slide" Target="/ppt/slides/slide2.xml" Id="Ra1a8fb1d6e1349c4" /><Relationship Type="http://schemas.openxmlformats.org/officeDocument/2006/relationships/slide" Target="/ppt/slides/slide3.xml" Id="R42d0aafdf217463a" /><Relationship Type="http://schemas.openxmlformats.org/officeDocument/2006/relationships/slide" Target="/ppt/slides/slide4.xml" Id="R31b95e91075f4144" /><Relationship Type="http://schemas.openxmlformats.org/officeDocument/2006/relationships/slide" Target="/ppt/slides/slide5.xml" Id="R724000af047a46be" /><Relationship Type="http://schemas.openxmlformats.org/officeDocument/2006/relationships/slide" Target="/ppt/slides/slide6.xml" Id="R7443d9314120401c" /><Relationship Type="http://schemas.openxmlformats.org/officeDocument/2006/relationships/slide" Target="/ppt/slides/slide7.xml" Id="R75c1f3cb294546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73909882f84a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bee1cefb0145ec" /><Relationship Type="http://schemas.openxmlformats.org/officeDocument/2006/relationships/theme" Target="/ppt/slideMasters/theme/theme1.xml" Id="R156a5adbf7ed48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bee1cefb0145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1b8172bae748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9d1e5cc32745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663643a58842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fee6965fb24a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c6c8ff3ee449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c7ffcff89547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3cbe03f89643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EURO SKO 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SKO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EURO SKO PARTNER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SKO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SKO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SKO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16 496 154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5 097 553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3 892 320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4 493 985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10 214 118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SKO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EURO SKO NORGE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SKO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Solgaard skog 86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1599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867 712 682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SKO PARTNER AS</a:t>
            </a:r>
          </a:p>
        </p:txBody>
      </p:sp>
    </p:spTree>
  </p:cSld>
  <p:clrMapOvr>
    <a:masterClrMapping xmlns:a="http://schemas.openxmlformats.org/drawingml/2006/main"/>
  </p:clrMapOvr>
</p:sld>
</file>