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0c6aa746be4e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b066b8abe446a6"/>
  </p:sldMasterIdLst>
  <p:sldIdLst>
    <p:sldId xmlns:r="http://schemas.openxmlformats.org/officeDocument/2006/relationships" id="256" r:id="Rb32c99b155c7490c"/>
    <p:sldId xmlns:r="http://schemas.openxmlformats.org/officeDocument/2006/relationships" id="257" r:id="Ra188393e00df467c"/>
    <p:sldId xmlns:r="http://schemas.openxmlformats.org/officeDocument/2006/relationships" id="258" r:id="R21b97f3c738841b5"/>
    <p:sldId xmlns:r="http://schemas.openxmlformats.org/officeDocument/2006/relationships" id="259" r:id="R4526407c99c14d61"/>
    <p:sldId xmlns:r="http://schemas.openxmlformats.org/officeDocument/2006/relationships" id="260" r:id="Rfd11f258f9b24a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b066b8abe446a6" /><Relationship Type="http://schemas.openxmlformats.org/officeDocument/2006/relationships/slide" Target="/ppt/slides/slide1.xml" Id="Rb32c99b155c7490c" /><Relationship Type="http://schemas.openxmlformats.org/officeDocument/2006/relationships/slide" Target="/ppt/slides/slide2.xml" Id="Ra188393e00df467c" /><Relationship Type="http://schemas.openxmlformats.org/officeDocument/2006/relationships/slide" Target="/ppt/slides/slide3.xml" Id="R21b97f3c738841b5" /><Relationship Type="http://schemas.openxmlformats.org/officeDocument/2006/relationships/slide" Target="/ppt/slides/slide4.xml" Id="R4526407c99c14d61" /><Relationship Type="http://schemas.openxmlformats.org/officeDocument/2006/relationships/slide" Target="/ppt/slides/slide5.xml" Id="Rfd11f258f9b24a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810557d82f4b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7c6af74414970" /><Relationship Type="http://schemas.openxmlformats.org/officeDocument/2006/relationships/theme" Target="/ppt/slideMasters/theme/theme1.xml" Id="R27c093341e9441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d7c6af744149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48f5c749445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7b8ef5b934d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da43fa4f240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6478238034f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c5b8476994d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EIRIKSGATE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EIRIKSGATE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EIRIKSGATE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EIRIKSGATE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EIRIKSGATE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EIRIKSGATE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867 408 002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EIRIKSGATE EIENDOM AS</a:t>
            </a:r>
          </a:p>
        </p:txBody>
      </p:sp>
    </p:spTree>
  </p:cSld>
  <p:clrMapOvr>
    <a:masterClrMapping xmlns:a="http://schemas.openxmlformats.org/drawingml/2006/main"/>
  </p:clrMapOvr>
</p:sld>
</file>