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f1a630a61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a178cfd434ac1"/>
  </p:sldMasterIdLst>
  <p:sldIdLst>
    <p:sldId xmlns:r="http://schemas.openxmlformats.org/officeDocument/2006/relationships" id="256" r:id="R972b8bf29ad849bd"/>
    <p:sldId xmlns:r="http://schemas.openxmlformats.org/officeDocument/2006/relationships" id="257" r:id="R09a1b0c0af334549"/>
    <p:sldId xmlns:r="http://schemas.openxmlformats.org/officeDocument/2006/relationships" id="258" r:id="Red2f4fcbea0947af"/>
    <p:sldId xmlns:r="http://schemas.openxmlformats.org/officeDocument/2006/relationships" id="259" r:id="R5f5700dece42401f"/>
    <p:sldId xmlns:r="http://schemas.openxmlformats.org/officeDocument/2006/relationships" id="260" r:id="R1c437c2b2b6a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a178cfd434ac1" /><Relationship Type="http://schemas.openxmlformats.org/officeDocument/2006/relationships/slide" Target="/ppt/slides/slide1.xml" Id="R972b8bf29ad849bd" /><Relationship Type="http://schemas.openxmlformats.org/officeDocument/2006/relationships/slide" Target="/ppt/slides/slide2.xml" Id="R09a1b0c0af334549" /><Relationship Type="http://schemas.openxmlformats.org/officeDocument/2006/relationships/slide" Target="/ppt/slides/slide3.xml" Id="Red2f4fcbea0947af" /><Relationship Type="http://schemas.openxmlformats.org/officeDocument/2006/relationships/slide" Target="/ppt/slides/slide4.xml" Id="R5f5700dece42401f" /><Relationship Type="http://schemas.openxmlformats.org/officeDocument/2006/relationships/slide" Target="/ppt/slides/slide5.xml" Id="R1c437c2b2b6a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e3674b911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2dc9894c4683" /><Relationship Type="http://schemas.openxmlformats.org/officeDocument/2006/relationships/theme" Target="/ppt/slideMasters/theme/theme1.xml" Id="Raee111b798e1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02dc9894c46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0e3645acb44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ad9b4549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550e93a8c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09e4f907b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79615d4de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SVALBARD INVESTERINGSSELSKAP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INVESTERINGSSELSKAP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866 975 302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INVESTERINGSSELSKAP AS</a:t>
            </a:r>
          </a:p>
        </p:txBody>
      </p:sp>
    </p:spTree>
  </p:cSld>
  <p:clrMapOvr>
    <a:masterClrMapping xmlns:a="http://schemas.openxmlformats.org/drawingml/2006/main"/>
  </p:clrMapOvr>
</p:sld>
</file>