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0e27d3b91f7433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35cc1c9409941af"/>
  </p:sldMasterIdLst>
  <p:sldIdLst>
    <p:sldId xmlns:r="http://schemas.openxmlformats.org/officeDocument/2006/relationships" id="256" r:id="R55b1bb2af9bb47d0"/>
    <p:sldId xmlns:r="http://schemas.openxmlformats.org/officeDocument/2006/relationships" id="257" r:id="R42caf1f9249e4e90"/>
    <p:sldId xmlns:r="http://schemas.openxmlformats.org/officeDocument/2006/relationships" id="258" r:id="Ra303dfa5c03c4126"/>
    <p:sldId xmlns:r="http://schemas.openxmlformats.org/officeDocument/2006/relationships" id="259" r:id="Rc5fdfba519f0460c"/>
    <p:sldId xmlns:r="http://schemas.openxmlformats.org/officeDocument/2006/relationships" id="260" r:id="R31043d5aa129478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35cc1c9409941af" /><Relationship Type="http://schemas.openxmlformats.org/officeDocument/2006/relationships/slide" Target="/ppt/slides/slide1.xml" Id="R55b1bb2af9bb47d0" /><Relationship Type="http://schemas.openxmlformats.org/officeDocument/2006/relationships/slide" Target="/ppt/slides/slide2.xml" Id="R42caf1f9249e4e90" /><Relationship Type="http://schemas.openxmlformats.org/officeDocument/2006/relationships/slide" Target="/ppt/slides/slide3.xml" Id="Ra303dfa5c03c4126" /><Relationship Type="http://schemas.openxmlformats.org/officeDocument/2006/relationships/slide" Target="/ppt/slides/slide4.xml" Id="Rc5fdfba519f0460c" /><Relationship Type="http://schemas.openxmlformats.org/officeDocument/2006/relationships/slide" Target="/ppt/slides/slide5.xml" Id="R31043d5aa129478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678ece2f0af4b1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4e5e67ea574d28" /><Relationship Type="http://schemas.openxmlformats.org/officeDocument/2006/relationships/theme" Target="/ppt/slideMasters/theme/theme1.xml" Id="Rd762c4219920480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04e5e67ea574d2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d54182f90040d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4af64b7220489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5164cd9b16420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3edb6ccf8346e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35a3001b5e499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FORMUESFORVALTNING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FORMUESFORVALTNING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FORMUESFORVALTNING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FORMUESFORVALTNING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FORMUESFORVALTNING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FORMUESFORVALTNING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866 918 112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FORMUESFORVALTNING AS</a:t>
            </a:r>
          </a:p>
        </p:txBody>
      </p:sp>
    </p:spTree>
  </p:cSld>
  <p:clrMapOvr>
    <a:masterClrMapping xmlns:a="http://schemas.openxmlformats.org/drawingml/2006/main"/>
  </p:clrMapOvr>
</p:sld>
</file>