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1ae74f452f4a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44120439914a14"/>
  </p:sldMasterIdLst>
  <p:sldIdLst>
    <p:sldId xmlns:r="http://schemas.openxmlformats.org/officeDocument/2006/relationships" id="256" r:id="Ra23777c6e1754999"/>
    <p:sldId xmlns:r="http://schemas.openxmlformats.org/officeDocument/2006/relationships" id="257" r:id="Rc4e7424f76884981"/>
    <p:sldId xmlns:r="http://schemas.openxmlformats.org/officeDocument/2006/relationships" id="258" r:id="R2e169e3b439444c0"/>
    <p:sldId xmlns:r="http://schemas.openxmlformats.org/officeDocument/2006/relationships" id="259" r:id="Rebe204954f784712"/>
    <p:sldId xmlns:r="http://schemas.openxmlformats.org/officeDocument/2006/relationships" id="260" r:id="Rcd41907604ff427a"/>
    <p:sldId xmlns:r="http://schemas.openxmlformats.org/officeDocument/2006/relationships" id="261" r:id="R5467a8f56a584147"/>
    <p:sldId xmlns:r="http://schemas.openxmlformats.org/officeDocument/2006/relationships" id="262" r:id="R8afde882e51c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4120439914a14" /><Relationship Type="http://schemas.openxmlformats.org/officeDocument/2006/relationships/slide" Target="/ppt/slides/slide1.xml" Id="Ra23777c6e1754999" /><Relationship Type="http://schemas.openxmlformats.org/officeDocument/2006/relationships/slide" Target="/ppt/slides/slide2.xml" Id="Rc4e7424f76884981" /><Relationship Type="http://schemas.openxmlformats.org/officeDocument/2006/relationships/slide" Target="/ppt/slides/slide3.xml" Id="R2e169e3b439444c0" /><Relationship Type="http://schemas.openxmlformats.org/officeDocument/2006/relationships/slide" Target="/ppt/slides/slide4.xml" Id="Rebe204954f784712" /><Relationship Type="http://schemas.openxmlformats.org/officeDocument/2006/relationships/slide" Target="/ppt/slides/slide5.xml" Id="Rcd41907604ff427a" /><Relationship Type="http://schemas.openxmlformats.org/officeDocument/2006/relationships/slide" Target="/ppt/slides/slide6.xml" Id="R5467a8f56a584147" /><Relationship Type="http://schemas.openxmlformats.org/officeDocument/2006/relationships/slide" Target="/ppt/slides/slide7.xml" Id="R8afde882e51c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edb9593f8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06e2f65534e77" /><Relationship Type="http://schemas.openxmlformats.org/officeDocument/2006/relationships/theme" Target="/ppt/slideMasters/theme/theme1.xml" Id="Rf93a0841f7f4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06e2f6553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1515f1f0e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68e7ca4ce42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07c31c5e7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cd01a1c50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5d6d4fa4a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330880300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49380907d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SÆLID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SÆLID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21 568 591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SÆLID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Fuglevik platå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1673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866 706 972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