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0b40686d5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d50032b4844923"/>
  </p:sldMasterIdLst>
  <p:sldIdLst>
    <p:sldId xmlns:r="http://schemas.openxmlformats.org/officeDocument/2006/relationships" id="256" r:id="Rbf8b8835b78040be"/>
    <p:sldId xmlns:r="http://schemas.openxmlformats.org/officeDocument/2006/relationships" id="257" r:id="Rf06a9f3d69a2411f"/>
    <p:sldId xmlns:r="http://schemas.openxmlformats.org/officeDocument/2006/relationships" id="258" r:id="Ra44de94a9ca442b9"/>
    <p:sldId xmlns:r="http://schemas.openxmlformats.org/officeDocument/2006/relationships" id="259" r:id="R50f096fd417b4c36"/>
    <p:sldId xmlns:r="http://schemas.openxmlformats.org/officeDocument/2006/relationships" id="260" r:id="Rc60ef480d969472f"/>
    <p:sldId xmlns:r="http://schemas.openxmlformats.org/officeDocument/2006/relationships" id="261" r:id="R579d56fb80fe4bda"/>
    <p:sldId xmlns:r="http://schemas.openxmlformats.org/officeDocument/2006/relationships" id="262" r:id="Rd6456f5ff2e3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50032b4844923" /><Relationship Type="http://schemas.openxmlformats.org/officeDocument/2006/relationships/slide" Target="/ppt/slides/slide1.xml" Id="Rbf8b8835b78040be" /><Relationship Type="http://schemas.openxmlformats.org/officeDocument/2006/relationships/slide" Target="/ppt/slides/slide2.xml" Id="Rf06a9f3d69a2411f" /><Relationship Type="http://schemas.openxmlformats.org/officeDocument/2006/relationships/slide" Target="/ppt/slides/slide3.xml" Id="Ra44de94a9ca442b9" /><Relationship Type="http://schemas.openxmlformats.org/officeDocument/2006/relationships/slide" Target="/ppt/slides/slide4.xml" Id="R50f096fd417b4c36" /><Relationship Type="http://schemas.openxmlformats.org/officeDocument/2006/relationships/slide" Target="/ppt/slides/slide5.xml" Id="Rc60ef480d969472f" /><Relationship Type="http://schemas.openxmlformats.org/officeDocument/2006/relationships/slide" Target="/ppt/slides/slide6.xml" Id="R579d56fb80fe4bda" /><Relationship Type="http://schemas.openxmlformats.org/officeDocument/2006/relationships/slide" Target="/ppt/slides/slide7.xml" Id="Rd6456f5ff2e3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004e95a20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8cc41d6d46fd" /><Relationship Type="http://schemas.openxmlformats.org/officeDocument/2006/relationships/theme" Target="/ppt/slideMasters/theme/theme1.xml" Id="Ra16f62a4c662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78cc41d6d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854e4164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635a9a96a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bd6130264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652071e94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66d6e195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8a5e56e34a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07836d184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KOPERVIK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KOPERVIK EIENDOM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4 101 228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11 672 074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866 645 892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KOPERVIK EIENDOM AS</a:t>
            </a:r>
          </a:p>
        </p:txBody>
      </p:sp>
    </p:spTree>
  </p:cSld>
  <p:clrMapOvr>
    <a:masterClrMapping xmlns:a="http://schemas.openxmlformats.org/drawingml/2006/main"/>
  </p:clrMapOvr>
</p:sld>
</file>