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a7f21a86684b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7f40324894403c"/>
  </p:sldMasterIdLst>
  <p:sldIdLst>
    <p:sldId xmlns:r="http://schemas.openxmlformats.org/officeDocument/2006/relationships" id="256" r:id="R4acacfda1da34997"/>
    <p:sldId xmlns:r="http://schemas.openxmlformats.org/officeDocument/2006/relationships" id="257" r:id="Ra61228ee2ad24425"/>
    <p:sldId xmlns:r="http://schemas.openxmlformats.org/officeDocument/2006/relationships" id="258" r:id="Rc10b2eb5bcec4b3b"/>
    <p:sldId xmlns:r="http://schemas.openxmlformats.org/officeDocument/2006/relationships" id="259" r:id="R9b1821ff056e4184"/>
    <p:sldId xmlns:r="http://schemas.openxmlformats.org/officeDocument/2006/relationships" id="260" r:id="R650f0e56f400474b"/>
    <p:sldId xmlns:r="http://schemas.openxmlformats.org/officeDocument/2006/relationships" id="261" r:id="Rb54e27ffe8b84110"/>
    <p:sldId xmlns:r="http://schemas.openxmlformats.org/officeDocument/2006/relationships" id="262" r:id="R7f3d35a83d7a4a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7f40324894403c" /><Relationship Type="http://schemas.openxmlformats.org/officeDocument/2006/relationships/slide" Target="/ppt/slides/slide1.xml" Id="R4acacfda1da34997" /><Relationship Type="http://schemas.openxmlformats.org/officeDocument/2006/relationships/slide" Target="/ppt/slides/slide2.xml" Id="Ra61228ee2ad24425" /><Relationship Type="http://schemas.openxmlformats.org/officeDocument/2006/relationships/slide" Target="/ppt/slides/slide3.xml" Id="Rc10b2eb5bcec4b3b" /><Relationship Type="http://schemas.openxmlformats.org/officeDocument/2006/relationships/slide" Target="/ppt/slides/slide4.xml" Id="R9b1821ff056e4184" /><Relationship Type="http://schemas.openxmlformats.org/officeDocument/2006/relationships/slide" Target="/ppt/slides/slide5.xml" Id="R650f0e56f400474b" /><Relationship Type="http://schemas.openxmlformats.org/officeDocument/2006/relationships/slide" Target="/ppt/slides/slide6.xml" Id="Rb54e27ffe8b84110" /><Relationship Type="http://schemas.openxmlformats.org/officeDocument/2006/relationships/slide" Target="/ppt/slides/slide7.xml" Id="R7f3d35a83d7a4a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86f891d0b04f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b7be563a64219" /><Relationship Type="http://schemas.openxmlformats.org/officeDocument/2006/relationships/theme" Target="/ppt/slideMasters/theme/theme1.xml" Id="Rbc5d11eeea2443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7b7be563a642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40c5ee19e944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155c5168844c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c41b682a2a46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38fdaa89d947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657eed83045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7c9dea2194e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2624fd18744e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BYGGTJENESTE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BYGGTJENESTE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BYGGTJENESTE AS ble etablert [år] og holder til i Hammerfest.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BYGGTJENESTE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BYGGTJENESTE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BYGGTJENESTE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2 392 354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−150 397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−92 193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3 251 231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3 667 561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BYGGTJENESTE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GEORG LILAND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BYGGTJENESTE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Sjøgata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9600 Hammerfest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41 88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866 567 352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BYGGTJENESTE AS</a:t>
            </a:r>
          </a:p>
        </p:txBody>
      </p:sp>
    </p:spTree>
  </p:cSld>
  <p:clrMapOvr>
    <a:masterClrMapping xmlns:a="http://schemas.openxmlformats.org/drawingml/2006/main"/>
  </p:clrMapOvr>
</p:sld>
</file>