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bf113044ee4b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65ace0a07e4183"/>
  </p:sldMasterIdLst>
  <p:sldIdLst>
    <p:sldId xmlns:r="http://schemas.openxmlformats.org/officeDocument/2006/relationships" id="256" r:id="R8c0b4ea7a73a41db"/>
    <p:sldId xmlns:r="http://schemas.openxmlformats.org/officeDocument/2006/relationships" id="257" r:id="R1268def53c9d4712"/>
    <p:sldId xmlns:r="http://schemas.openxmlformats.org/officeDocument/2006/relationships" id="258" r:id="R5b0097e9f93847e8"/>
    <p:sldId xmlns:r="http://schemas.openxmlformats.org/officeDocument/2006/relationships" id="259" r:id="R92d1f48866d34649"/>
    <p:sldId xmlns:r="http://schemas.openxmlformats.org/officeDocument/2006/relationships" id="260" r:id="R414338f0e67f4655"/>
    <p:sldId xmlns:r="http://schemas.openxmlformats.org/officeDocument/2006/relationships" id="261" r:id="Rcc0cbf00dc284021"/>
    <p:sldId xmlns:r="http://schemas.openxmlformats.org/officeDocument/2006/relationships" id="262" r:id="R4358345c26df44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65ace0a07e4183" /><Relationship Type="http://schemas.openxmlformats.org/officeDocument/2006/relationships/slide" Target="/ppt/slides/slide1.xml" Id="R8c0b4ea7a73a41db" /><Relationship Type="http://schemas.openxmlformats.org/officeDocument/2006/relationships/slide" Target="/ppt/slides/slide2.xml" Id="R1268def53c9d4712" /><Relationship Type="http://schemas.openxmlformats.org/officeDocument/2006/relationships/slide" Target="/ppt/slides/slide3.xml" Id="R5b0097e9f93847e8" /><Relationship Type="http://schemas.openxmlformats.org/officeDocument/2006/relationships/slide" Target="/ppt/slides/slide4.xml" Id="R92d1f48866d34649" /><Relationship Type="http://schemas.openxmlformats.org/officeDocument/2006/relationships/slide" Target="/ppt/slides/slide5.xml" Id="R414338f0e67f4655" /><Relationship Type="http://schemas.openxmlformats.org/officeDocument/2006/relationships/slide" Target="/ppt/slides/slide6.xml" Id="Rcc0cbf00dc284021" /><Relationship Type="http://schemas.openxmlformats.org/officeDocument/2006/relationships/slide" Target="/ppt/slides/slide7.xml" Id="R4358345c26df44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18d4e73b8644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74cde9e904278" /><Relationship Type="http://schemas.openxmlformats.org/officeDocument/2006/relationships/theme" Target="/ppt/slideMasters/theme/theme1.xml" Id="R74b425de3edd4d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674cde9e9042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2c69c05fa4e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7a625bca445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88849a95e42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615410e2248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c08fc2ec846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5b1be264b4d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f17e0ec3347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MHT HAUGE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MHT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MHT HAUGE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MHT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MHT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MHT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−701 937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2 196 859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61 180 132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65 051 568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MHT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HAUGE  –  83,8 %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HAMMERVOLD HAUGE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PEDERSEN HAUGE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THEA HAMMERVOLD HAUGE  –  5,4 %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MHT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Lundgaardvegen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2408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866 413 622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MHT HAUGE AS</a:t>
            </a:r>
          </a:p>
        </p:txBody>
      </p:sp>
    </p:spTree>
  </p:cSld>
  <p:clrMapOvr>
    <a:masterClrMapping xmlns:a="http://schemas.openxmlformats.org/drawingml/2006/main"/>
  </p:clrMapOvr>
</p:sld>
</file>