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17b838014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e7497e3fa45cc"/>
  </p:sldMasterIdLst>
  <p:sldIdLst>
    <p:sldId xmlns:r="http://schemas.openxmlformats.org/officeDocument/2006/relationships" id="256" r:id="Rca6366cdcfac4a87"/>
    <p:sldId xmlns:r="http://schemas.openxmlformats.org/officeDocument/2006/relationships" id="257" r:id="R5d72ca49bd894599"/>
    <p:sldId xmlns:r="http://schemas.openxmlformats.org/officeDocument/2006/relationships" id="258" r:id="Re6e2ef2bd0e14097"/>
    <p:sldId xmlns:r="http://schemas.openxmlformats.org/officeDocument/2006/relationships" id="259" r:id="Rf9ee362985024ff4"/>
    <p:sldId xmlns:r="http://schemas.openxmlformats.org/officeDocument/2006/relationships" id="260" r:id="R1c8286077f274b97"/>
    <p:sldId xmlns:r="http://schemas.openxmlformats.org/officeDocument/2006/relationships" id="261" r:id="Rb1846cd9c0ed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e7497e3fa45cc" /><Relationship Type="http://schemas.openxmlformats.org/officeDocument/2006/relationships/slide" Target="/ppt/slides/slide1.xml" Id="Rca6366cdcfac4a87" /><Relationship Type="http://schemas.openxmlformats.org/officeDocument/2006/relationships/slide" Target="/ppt/slides/slide2.xml" Id="R5d72ca49bd894599" /><Relationship Type="http://schemas.openxmlformats.org/officeDocument/2006/relationships/slide" Target="/ppt/slides/slide3.xml" Id="Re6e2ef2bd0e14097" /><Relationship Type="http://schemas.openxmlformats.org/officeDocument/2006/relationships/slide" Target="/ppt/slides/slide4.xml" Id="Rf9ee362985024ff4" /><Relationship Type="http://schemas.openxmlformats.org/officeDocument/2006/relationships/slide" Target="/ppt/slides/slide5.xml" Id="R1c8286077f274b97" /><Relationship Type="http://schemas.openxmlformats.org/officeDocument/2006/relationships/slide" Target="/ppt/slides/slide6.xml" Id="Rb1846cd9c0ed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1a53d8b6344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43f49a17a48cf" /><Relationship Type="http://schemas.openxmlformats.org/officeDocument/2006/relationships/theme" Target="/ppt/slideMasters/theme/theme1.xml" Id="Rd9d176d672f647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43f49a17a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7c0b1b77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59b271334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90e18001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ae8a43d44b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11d6d6e0d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02270879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866 411 212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RANUM EIENDOM AS</a:t>
            </a:r>
          </a:p>
        </p:txBody>
      </p:sp>
    </p:spTree>
  </p:cSld>
  <p:clrMapOvr>
    <a:masterClrMapping xmlns:a="http://schemas.openxmlformats.org/drawingml/2006/main"/>
  </p:clrMapOvr>
</p:sld>
</file>