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4ba3abb96840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6b7353f204477f"/>
  </p:sldMasterIdLst>
  <p:sldIdLst>
    <p:sldId xmlns:r="http://schemas.openxmlformats.org/officeDocument/2006/relationships" id="256" r:id="R39b8314b523049cd"/>
    <p:sldId xmlns:r="http://schemas.openxmlformats.org/officeDocument/2006/relationships" id="257" r:id="R23538f2403d4498d"/>
    <p:sldId xmlns:r="http://schemas.openxmlformats.org/officeDocument/2006/relationships" id="258" r:id="R740cc362cc474f30"/>
    <p:sldId xmlns:r="http://schemas.openxmlformats.org/officeDocument/2006/relationships" id="259" r:id="R48c8ac83aafe4c74"/>
    <p:sldId xmlns:r="http://schemas.openxmlformats.org/officeDocument/2006/relationships" id="260" r:id="R9366eebce28e451d"/>
    <p:sldId xmlns:r="http://schemas.openxmlformats.org/officeDocument/2006/relationships" id="261" r:id="Rab3fc22623bf4080"/>
    <p:sldId xmlns:r="http://schemas.openxmlformats.org/officeDocument/2006/relationships" id="262" r:id="R30d22a80906148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6b7353f204477f" /><Relationship Type="http://schemas.openxmlformats.org/officeDocument/2006/relationships/slide" Target="/ppt/slides/slide1.xml" Id="R39b8314b523049cd" /><Relationship Type="http://schemas.openxmlformats.org/officeDocument/2006/relationships/slide" Target="/ppt/slides/slide2.xml" Id="R23538f2403d4498d" /><Relationship Type="http://schemas.openxmlformats.org/officeDocument/2006/relationships/slide" Target="/ppt/slides/slide3.xml" Id="R740cc362cc474f30" /><Relationship Type="http://schemas.openxmlformats.org/officeDocument/2006/relationships/slide" Target="/ppt/slides/slide4.xml" Id="R48c8ac83aafe4c74" /><Relationship Type="http://schemas.openxmlformats.org/officeDocument/2006/relationships/slide" Target="/ppt/slides/slide5.xml" Id="R9366eebce28e451d" /><Relationship Type="http://schemas.openxmlformats.org/officeDocument/2006/relationships/slide" Target="/ppt/slides/slide6.xml" Id="Rab3fc22623bf4080" /><Relationship Type="http://schemas.openxmlformats.org/officeDocument/2006/relationships/slide" Target="/ppt/slides/slide7.xml" Id="R30d22a80906148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c1967432864f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931c34c8646fd" /><Relationship Type="http://schemas.openxmlformats.org/officeDocument/2006/relationships/theme" Target="/ppt/slideMasters/theme/theme1.xml" Id="Rd8c8876aa95f4e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5931c34c8646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dfac653df4c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15f208b0348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2cf0dd73f47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90135641443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47fc0726c49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88772916c40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84445591d48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 VVS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38 710 701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−3 805 286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−3 296 500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3 681 449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19 639 149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SBG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Kjeppestadveien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1400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87 66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post@skivvs.no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866 320 802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 VVS AS</a:t>
            </a:r>
          </a:p>
        </p:txBody>
      </p:sp>
    </p:spTree>
  </p:cSld>
  <p:clrMapOvr>
    <a:masterClrMapping xmlns:a="http://schemas.openxmlformats.org/drawingml/2006/main"/>
  </p:clrMapOvr>
</p:sld>
</file>