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ce9c50b2141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9f80d9b3d94404"/>
  </p:sldMasterIdLst>
  <p:sldIdLst>
    <p:sldId xmlns:r="http://schemas.openxmlformats.org/officeDocument/2006/relationships" id="256" r:id="R90e2b960037d4e0f"/>
    <p:sldId xmlns:r="http://schemas.openxmlformats.org/officeDocument/2006/relationships" id="257" r:id="R1073cf9d642f4286"/>
    <p:sldId xmlns:r="http://schemas.openxmlformats.org/officeDocument/2006/relationships" id="258" r:id="R0e07f1d7e23e4155"/>
    <p:sldId xmlns:r="http://schemas.openxmlformats.org/officeDocument/2006/relationships" id="259" r:id="R06b91124a21a4208"/>
    <p:sldId xmlns:r="http://schemas.openxmlformats.org/officeDocument/2006/relationships" id="260" r:id="Re05f444051db4cfb"/>
    <p:sldId xmlns:r="http://schemas.openxmlformats.org/officeDocument/2006/relationships" id="261" r:id="R8168f7d99faa4cc4"/>
    <p:sldId xmlns:r="http://schemas.openxmlformats.org/officeDocument/2006/relationships" id="262" r:id="R25d03c219ba445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f80d9b3d94404" /><Relationship Type="http://schemas.openxmlformats.org/officeDocument/2006/relationships/slide" Target="/ppt/slides/slide1.xml" Id="R90e2b960037d4e0f" /><Relationship Type="http://schemas.openxmlformats.org/officeDocument/2006/relationships/slide" Target="/ppt/slides/slide2.xml" Id="R1073cf9d642f4286" /><Relationship Type="http://schemas.openxmlformats.org/officeDocument/2006/relationships/slide" Target="/ppt/slides/slide3.xml" Id="R0e07f1d7e23e4155" /><Relationship Type="http://schemas.openxmlformats.org/officeDocument/2006/relationships/slide" Target="/ppt/slides/slide4.xml" Id="R06b91124a21a4208" /><Relationship Type="http://schemas.openxmlformats.org/officeDocument/2006/relationships/slide" Target="/ppt/slides/slide5.xml" Id="Re05f444051db4cfb" /><Relationship Type="http://schemas.openxmlformats.org/officeDocument/2006/relationships/slide" Target="/ppt/slides/slide6.xml" Id="R8168f7d99faa4cc4" /><Relationship Type="http://schemas.openxmlformats.org/officeDocument/2006/relationships/slide" Target="/ppt/slides/slide7.xml" Id="R25d03c219ba445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1a058dc7c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019165be04035" /><Relationship Type="http://schemas.openxmlformats.org/officeDocument/2006/relationships/theme" Target="/ppt/slideMasters/theme/theme1.xml" Id="R5e400d70a26b4f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6019165be040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d77b0321d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8c304f6de4d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111b5609049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53680fcfb4c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3a3b10b154a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ad09868bc44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2853887e242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BYGGELAGET TIME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BYGGELAGET 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BYGGELAGET TIME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BYGGELAGET 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BYGGELAGET 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BYGGELAGET 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108 269 616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4 142 960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3 048 910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10 079 731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38 389 457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BYGGELAGET 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 SOLA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KTSO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PERI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BYGGELAGET TIME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Vesthagen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post@byggelaget.no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www.byggelaget.no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866 255 342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BYGGELAGET TIME AS</a:t>
            </a:r>
          </a:p>
        </p:txBody>
      </p:sp>
    </p:spTree>
  </p:cSld>
  <p:clrMapOvr>
    <a:masterClrMapping xmlns:a="http://schemas.openxmlformats.org/drawingml/2006/main"/>
  </p:clrMapOvr>
</p:sld>
</file>