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be42f0885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8ade576be47fb"/>
  </p:sldMasterIdLst>
  <p:sldIdLst>
    <p:sldId xmlns:r="http://schemas.openxmlformats.org/officeDocument/2006/relationships" id="256" r:id="R7c0a7be4dd254b9e"/>
    <p:sldId xmlns:r="http://schemas.openxmlformats.org/officeDocument/2006/relationships" id="257" r:id="R03369a61290142ee"/>
    <p:sldId xmlns:r="http://schemas.openxmlformats.org/officeDocument/2006/relationships" id="258" r:id="Rd9d1fbbbe6d147a5"/>
    <p:sldId xmlns:r="http://schemas.openxmlformats.org/officeDocument/2006/relationships" id="259" r:id="R05fcf7c9bcdb425f"/>
    <p:sldId xmlns:r="http://schemas.openxmlformats.org/officeDocument/2006/relationships" id="260" r:id="Rfc12654b2bc041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8ade576be47fb" /><Relationship Type="http://schemas.openxmlformats.org/officeDocument/2006/relationships/slide" Target="/ppt/slides/slide1.xml" Id="R7c0a7be4dd254b9e" /><Relationship Type="http://schemas.openxmlformats.org/officeDocument/2006/relationships/slide" Target="/ppt/slides/slide2.xml" Id="R03369a61290142ee" /><Relationship Type="http://schemas.openxmlformats.org/officeDocument/2006/relationships/slide" Target="/ppt/slides/slide3.xml" Id="Rd9d1fbbbe6d147a5" /><Relationship Type="http://schemas.openxmlformats.org/officeDocument/2006/relationships/slide" Target="/ppt/slides/slide4.xml" Id="R05fcf7c9bcdb425f" /><Relationship Type="http://schemas.openxmlformats.org/officeDocument/2006/relationships/slide" Target="/ppt/slides/slide5.xml" Id="Rfc12654b2bc041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c1d2dc3de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2789280df4a72" /><Relationship Type="http://schemas.openxmlformats.org/officeDocument/2006/relationships/theme" Target="/ppt/slideMasters/theme/theme1.xml" Id="R961a86279b1046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2789280df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b3883712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c826d6de6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3fbb6533644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b0809ef464c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1d9b0601f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RAUMA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RAUMA KOMMUNE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16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