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3e06fac4a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e9b892d484739"/>
  </p:sldMasterIdLst>
  <p:sldIdLst>
    <p:sldId xmlns:r="http://schemas.openxmlformats.org/officeDocument/2006/relationships" id="256" r:id="R64af639b04e04aec"/>
    <p:sldId xmlns:r="http://schemas.openxmlformats.org/officeDocument/2006/relationships" id="257" r:id="Ra8e0b20596394337"/>
    <p:sldId xmlns:r="http://schemas.openxmlformats.org/officeDocument/2006/relationships" id="258" r:id="R14df77e89fc34135"/>
    <p:sldId xmlns:r="http://schemas.openxmlformats.org/officeDocument/2006/relationships" id="259" r:id="R187aa9aff0ee409c"/>
    <p:sldId xmlns:r="http://schemas.openxmlformats.org/officeDocument/2006/relationships" id="260" r:id="R97884625a90f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e9b892d484739" /><Relationship Type="http://schemas.openxmlformats.org/officeDocument/2006/relationships/slide" Target="/ppt/slides/slide1.xml" Id="R64af639b04e04aec" /><Relationship Type="http://schemas.openxmlformats.org/officeDocument/2006/relationships/slide" Target="/ppt/slides/slide2.xml" Id="Ra8e0b20596394337" /><Relationship Type="http://schemas.openxmlformats.org/officeDocument/2006/relationships/slide" Target="/ppt/slides/slide3.xml" Id="R14df77e89fc34135" /><Relationship Type="http://schemas.openxmlformats.org/officeDocument/2006/relationships/slide" Target="/ppt/slides/slide4.xml" Id="R187aa9aff0ee409c" /><Relationship Type="http://schemas.openxmlformats.org/officeDocument/2006/relationships/slide" Target="/ppt/slides/slide5.xml" Id="R97884625a90f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74023115a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5019c3ed64fe6" /><Relationship Type="http://schemas.openxmlformats.org/officeDocument/2006/relationships/theme" Target="/ppt/slideMasters/theme/theme1.xml" Id="R49dc1ac43e97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5019c3ed6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7b7e228fc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d267db2bd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a6cea03a8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d68371a6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fda2deeb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HJELMELAND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HJELMELAND KOMMUNE ble etablert [år] og holder til i Hjelmeland.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Vågavegen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4130 Hjelmeland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75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postmottak@hjelmeland.kommune.no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www.hjelmeland.kommune.no/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864 979 092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HJELMELAND KOMMUNE</a:t>
            </a:r>
          </a:p>
        </p:txBody>
      </p:sp>
    </p:spTree>
  </p:cSld>
  <p:clrMapOvr>
    <a:masterClrMapping xmlns:a="http://schemas.openxmlformats.org/drawingml/2006/main"/>
  </p:clrMapOvr>
</p:sld>
</file>