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b0593435dc47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96459c12f24f2d"/>
  </p:sldMasterIdLst>
  <p:sldIdLst>
    <p:sldId xmlns:r="http://schemas.openxmlformats.org/officeDocument/2006/relationships" id="256" r:id="R9abbb64f2f2d4ddf"/>
    <p:sldId xmlns:r="http://schemas.openxmlformats.org/officeDocument/2006/relationships" id="257" r:id="Ref349b525fe046b8"/>
    <p:sldId xmlns:r="http://schemas.openxmlformats.org/officeDocument/2006/relationships" id="258" r:id="R5181398fd5c043a6"/>
    <p:sldId xmlns:r="http://schemas.openxmlformats.org/officeDocument/2006/relationships" id="259" r:id="R8d94a6a861f14d4b"/>
    <p:sldId xmlns:r="http://schemas.openxmlformats.org/officeDocument/2006/relationships" id="260" r:id="R49fe4e6461704a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96459c12f24f2d" /><Relationship Type="http://schemas.openxmlformats.org/officeDocument/2006/relationships/slide" Target="/ppt/slides/slide1.xml" Id="R9abbb64f2f2d4ddf" /><Relationship Type="http://schemas.openxmlformats.org/officeDocument/2006/relationships/slide" Target="/ppt/slides/slide2.xml" Id="Ref349b525fe046b8" /><Relationship Type="http://schemas.openxmlformats.org/officeDocument/2006/relationships/slide" Target="/ppt/slides/slide3.xml" Id="R5181398fd5c043a6" /><Relationship Type="http://schemas.openxmlformats.org/officeDocument/2006/relationships/slide" Target="/ppt/slides/slide4.xml" Id="R8d94a6a861f14d4b" /><Relationship Type="http://schemas.openxmlformats.org/officeDocument/2006/relationships/slide" Target="/ppt/slides/slide5.xml" Id="R49fe4e6461704a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4f04ad291d46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b1f9ae4fa4b68" /><Relationship Type="http://schemas.openxmlformats.org/officeDocument/2006/relationships/theme" Target="/ppt/slideMasters/theme/theme1.xml" Id="Rbbafa045128948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0b1f9ae4fa4b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24052080ca4c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d22477930346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dd3e20fa14f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27e3872794d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dddde869a4a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GRIMSTAD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GRIMSTAD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GRIMSTAD KOMMUNE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GRIMSTAD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GRIMSTAD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GRIMSTAD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Arendalsveien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4878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 25 03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postmottak@grimstad.kommune.no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www.grimstad.kommune.no/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864 964 702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GRIMSTAD KOMMUNE</a:t>
            </a:r>
          </a:p>
        </p:txBody>
      </p:sp>
    </p:spTree>
  </p:cSld>
  <p:clrMapOvr>
    <a:masterClrMapping xmlns:a="http://schemas.openxmlformats.org/drawingml/2006/main"/>
  </p:clrMapOvr>
</p:sld>
</file>