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482f5919eb4d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92cd964f44a7c"/>
  </p:sldMasterIdLst>
  <p:sldIdLst>
    <p:sldId xmlns:r="http://schemas.openxmlformats.org/officeDocument/2006/relationships" id="256" r:id="Re60efd1ab0cb4ac6"/>
    <p:sldId xmlns:r="http://schemas.openxmlformats.org/officeDocument/2006/relationships" id="257" r:id="R534ccf60257e4007"/>
    <p:sldId xmlns:r="http://schemas.openxmlformats.org/officeDocument/2006/relationships" id="258" r:id="Re6c772c8aa104acf"/>
    <p:sldId xmlns:r="http://schemas.openxmlformats.org/officeDocument/2006/relationships" id="259" r:id="R4fe3fc94778b42b3"/>
    <p:sldId xmlns:r="http://schemas.openxmlformats.org/officeDocument/2006/relationships" id="260" r:id="R1710aee94bf946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92cd964f44a7c" /><Relationship Type="http://schemas.openxmlformats.org/officeDocument/2006/relationships/slide" Target="/ppt/slides/slide1.xml" Id="Re60efd1ab0cb4ac6" /><Relationship Type="http://schemas.openxmlformats.org/officeDocument/2006/relationships/slide" Target="/ppt/slides/slide2.xml" Id="R534ccf60257e4007" /><Relationship Type="http://schemas.openxmlformats.org/officeDocument/2006/relationships/slide" Target="/ppt/slides/slide3.xml" Id="Re6c772c8aa104acf" /><Relationship Type="http://schemas.openxmlformats.org/officeDocument/2006/relationships/slide" Target="/ppt/slides/slide4.xml" Id="R4fe3fc94778b42b3" /><Relationship Type="http://schemas.openxmlformats.org/officeDocument/2006/relationships/slide" Target="/ppt/slides/slide5.xml" Id="R1710aee94bf946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2d380a7f44f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47c68700b4f14" /><Relationship Type="http://schemas.openxmlformats.org/officeDocument/2006/relationships/theme" Target="/ppt/slideMasters/theme/theme1.xml" Id="R37595ac0922442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47c68700b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474595f7b4f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7bf3aaf5c48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0b17ec258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52365cb75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5a90acc7a4c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KOMMUNE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864 952 992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KOMMUNE</a:t>
            </a:r>
          </a:p>
        </p:txBody>
      </p:sp>
    </p:spTree>
  </p:cSld>
  <p:clrMapOvr>
    <a:masterClrMapping xmlns:a="http://schemas.openxmlformats.org/drawingml/2006/main"/>
  </p:clrMapOvr>
</p:sld>
</file>