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c82fe7f2bd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8a39f2e374940"/>
  </p:sldMasterIdLst>
  <p:sldIdLst>
    <p:sldId xmlns:r="http://schemas.openxmlformats.org/officeDocument/2006/relationships" id="256" r:id="R1961117ee48645d4"/>
    <p:sldId xmlns:r="http://schemas.openxmlformats.org/officeDocument/2006/relationships" id="257" r:id="R777ddd57fd9049d9"/>
    <p:sldId xmlns:r="http://schemas.openxmlformats.org/officeDocument/2006/relationships" id="258" r:id="Rfd054b3df1d74c5d"/>
    <p:sldId xmlns:r="http://schemas.openxmlformats.org/officeDocument/2006/relationships" id="259" r:id="Refb66f0ccafb417e"/>
    <p:sldId xmlns:r="http://schemas.openxmlformats.org/officeDocument/2006/relationships" id="260" r:id="Rec599a214a18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8a39f2e374940" /><Relationship Type="http://schemas.openxmlformats.org/officeDocument/2006/relationships/slide" Target="/ppt/slides/slide1.xml" Id="R1961117ee48645d4" /><Relationship Type="http://schemas.openxmlformats.org/officeDocument/2006/relationships/slide" Target="/ppt/slides/slide2.xml" Id="R777ddd57fd9049d9" /><Relationship Type="http://schemas.openxmlformats.org/officeDocument/2006/relationships/slide" Target="/ppt/slides/slide3.xml" Id="Rfd054b3df1d74c5d" /><Relationship Type="http://schemas.openxmlformats.org/officeDocument/2006/relationships/slide" Target="/ppt/slides/slide4.xml" Id="Refb66f0ccafb417e" /><Relationship Type="http://schemas.openxmlformats.org/officeDocument/2006/relationships/slide" Target="/ppt/slides/slide5.xml" Id="Rec599a214a18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2f5ca9e0242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88238ab464b9e" /><Relationship Type="http://schemas.openxmlformats.org/officeDocument/2006/relationships/theme" Target="/ppt/slideMasters/theme/theme1.xml" Id="R9877a3030484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88238ab464b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ee487ffb4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8802dfa1041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5d9fa9de8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533cc60e24a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bec45af3f4d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KOMMUNE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864 952 992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