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f2354d4e047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4277a7a573425d"/>
  </p:sldMasterIdLst>
  <p:sldIdLst>
    <p:sldId xmlns:r="http://schemas.openxmlformats.org/officeDocument/2006/relationships" id="256" r:id="Re4c819d7e8d744fe"/>
    <p:sldId xmlns:r="http://schemas.openxmlformats.org/officeDocument/2006/relationships" id="257" r:id="R95bf42b0f942431c"/>
    <p:sldId xmlns:r="http://schemas.openxmlformats.org/officeDocument/2006/relationships" id="258" r:id="R8219295c0ea44d22"/>
    <p:sldId xmlns:r="http://schemas.openxmlformats.org/officeDocument/2006/relationships" id="259" r:id="R7f621ffa281845f3"/>
    <p:sldId xmlns:r="http://schemas.openxmlformats.org/officeDocument/2006/relationships" id="260" r:id="Rdfd42712a9f5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277a7a573425d" /><Relationship Type="http://schemas.openxmlformats.org/officeDocument/2006/relationships/slide" Target="/ppt/slides/slide1.xml" Id="Re4c819d7e8d744fe" /><Relationship Type="http://schemas.openxmlformats.org/officeDocument/2006/relationships/slide" Target="/ppt/slides/slide2.xml" Id="R95bf42b0f942431c" /><Relationship Type="http://schemas.openxmlformats.org/officeDocument/2006/relationships/slide" Target="/ppt/slides/slide3.xml" Id="R8219295c0ea44d22" /><Relationship Type="http://schemas.openxmlformats.org/officeDocument/2006/relationships/slide" Target="/ppt/slides/slide4.xml" Id="R7f621ffa281845f3" /><Relationship Type="http://schemas.openxmlformats.org/officeDocument/2006/relationships/slide" Target="/ppt/slides/slide5.xml" Id="Rdfd42712a9f5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ddd8752b9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98dedf7c943e1" /><Relationship Type="http://schemas.openxmlformats.org/officeDocument/2006/relationships/theme" Target="/ppt/slideMasters/theme/theme1.xml" Id="Rb426d66c981e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98dedf7c9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ec9c5598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f52f05770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488916d0d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ae1a1356b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d03578f9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