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61f994fbd0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b013a14f714577"/>
  </p:sldMasterIdLst>
  <p:sldIdLst>
    <p:sldId xmlns:r="http://schemas.openxmlformats.org/officeDocument/2006/relationships" id="256" r:id="R5ef193e8bed64e4e"/>
    <p:sldId xmlns:r="http://schemas.openxmlformats.org/officeDocument/2006/relationships" id="257" r:id="Rf76fea4d1f894cab"/>
    <p:sldId xmlns:r="http://schemas.openxmlformats.org/officeDocument/2006/relationships" id="258" r:id="R223e528324d04237"/>
    <p:sldId xmlns:r="http://schemas.openxmlformats.org/officeDocument/2006/relationships" id="259" r:id="Ra534e72f74834441"/>
    <p:sldId xmlns:r="http://schemas.openxmlformats.org/officeDocument/2006/relationships" id="260" r:id="R769217e0ab0943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013a14f714577" /><Relationship Type="http://schemas.openxmlformats.org/officeDocument/2006/relationships/slide" Target="/ppt/slides/slide1.xml" Id="R5ef193e8bed64e4e" /><Relationship Type="http://schemas.openxmlformats.org/officeDocument/2006/relationships/slide" Target="/ppt/slides/slide2.xml" Id="Rf76fea4d1f894cab" /><Relationship Type="http://schemas.openxmlformats.org/officeDocument/2006/relationships/slide" Target="/ppt/slides/slide3.xml" Id="R223e528324d04237" /><Relationship Type="http://schemas.openxmlformats.org/officeDocument/2006/relationships/slide" Target="/ppt/slides/slide4.xml" Id="Ra534e72f74834441" /><Relationship Type="http://schemas.openxmlformats.org/officeDocument/2006/relationships/slide" Target="/ppt/slides/slide5.xml" Id="R769217e0ab0943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de44be765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fb7d3ba754957" /><Relationship Type="http://schemas.openxmlformats.org/officeDocument/2006/relationships/theme" Target="/ppt/slideMasters/theme/theme1.xml" Id="Re8e1fc645521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fb7d3ba75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5f2132910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663d5dc3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23b068358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e1c4d714446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2712c2cd748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KOMMUNE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 33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postmottak@ringsaker.kommune.no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www.ringsaker.kommune.no/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864 950 582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KOMMUNE</a:t>
            </a:r>
          </a:p>
        </p:txBody>
      </p:sp>
    </p:spTree>
  </p:cSld>
  <p:clrMapOvr>
    <a:masterClrMapping xmlns:a="http://schemas.openxmlformats.org/drawingml/2006/main"/>
  </p:clrMapOvr>
</p:sld>
</file>