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6c2d454a5646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62a24f6ca14fe6"/>
  </p:sldMasterIdLst>
  <p:sldIdLst>
    <p:sldId xmlns:r="http://schemas.openxmlformats.org/officeDocument/2006/relationships" id="256" r:id="Rc75892c1f4de418e"/>
    <p:sldId xmlns:r="http://schemas.openxmlformats.org/officeDocument/2006/relationships" id="257" r:id="R765ae82653ae47e0"/>
    <p:sldId xmlns:r="http://schemas.openxmlformats.org/officeDocument/2006/relationships" id="258" r:id="Rbb28dda045cc4f63"/>
    <p:sldId xmlns:r="http://schemas.openxmlformats.org/officeDocument/2006/relationships" id="259" r:id="R3ca6effacca04859"/>
    <p:sldId xmlns:r="http://schemas.openxmlformats.org/officeDocument/2006/relationships" id="260" r:id="Rdc32a66e8fce4d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62a24f6ca14fe6" /><Relationship Type="http://schemas.openxmlformats.org/officeDocument/2006/relationships/slide" Target="/ppt/slides/slide1.xml" Id="Rc75892c1f4de418e" /><Relationship Type="http://schemas.openxmlformats.org/officeDocument/2006/relationships/slide" Target="/ppt/slides/slide2.xml" Id="R765ae82653ae47e0" /><Relationship Type="http://schemas.openxmlformats.org/officeDocument/2006/relationships/slide" Target="/ppt/slides/slide3.xml" Id="Rbb28dda045cc4f63" /><Relationship Type="http://schemas.openxmlformats.org/officeDocument/2006/relationships/slide" Target="/ppt/slides/slide4.xml" Id="R3ca6effacca04859" /><Relationship Type="http://schemas.openxmlformats.org/officeDocument/2006/relationships/slide" Target="/ppt/slides/slide5.xml" Id="Rdc32a66e8fce4d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4a6c050a4e43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0e40b96584aa6" /><Relationship Type="http://schemas.openxmlformats.org/officeDocument/2006/relationships/theme" Target="/ppt/slideMasters/theme/theme1.xml" Id="Raeabf68a864c43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70e40b96584a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5095bafa64a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c8a85d2684b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d3732ddcf45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d0dd388c447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6491276f047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 ÅGE RANGNES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ÅGE RANGNES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ÅGE RANGNES ble etablert [år] og holder til i Smøla.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ÅGE RANGNES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ÅGE RANGNES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ÅGE RANGNES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Nyjordsveien 115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6570 Smøla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54 37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864 745 512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ÅGE RANGNES</a:t>
            </a:r>
          </a:p>
        </p:txBody>
      </p:sp>
    </p:spTree>
  </p:cSld>
  <p:clrMapOvr>
    <a:masterClrMapping xmlns:a="http://schemas.openxmlformats.org/drawingml/2006/main"/>
  </p:clrMapOvr>
</p:sld>
</file>