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9df83ab5d46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404560adb64175"/>
  </p:sldMasterIdLst>
  <p:sldIdLst>
    <p:sldId xmlns:r="http://schemas.openxmlformats.org/officeDocument/2006/relationships" id="256" r:id="R12ac7e0703fe431e"/>
    <p:sldId xmlns:r="http://schemas.openxmlformats.org/officeDocument/2006/relationships" id="257" r:id="R321e20b2af164359"/>
    <p:sldId xmlns:r="http://schemas.openxmlformats.org/officeDocument/2006/relationships" id="258" r:id="R19e039e297a64fbb"/>
    <p:sldId xmlns:r="http://schemas.openxmlformats.org/officeDocument/2006/relationships" id="259" r:id="R1c818451d71c4f1d"/>
    <p:sldId xmlns:r="http://schemas.openxmlformats.org/officeDocument/2006/relationships" id="260" r:id="Rd2cd4981989b4e24"/>
    <p:sldId xmlns:r="http://schemas.openxmlformats.org/officeDocument/2006/relationships" id="261" r:id="R34f76404db9346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04560adb64175" /><Relationship Type="http://schemas.openxmlformats.org/officeDocument/2006/relationships/slide" Target="/ppt/slides/slide1.xml" Id="R12ac7e0703fe431e" /><Relationship Type="http://schemas.openxmlformats.org/officeDocument/2006/relationships/slide" Target="/ppt/slides/slide2.xml" Id="R321e20b2af164359" /><Relationship Type="http://schemas.openxmlformats.org/officeDocument/2006/relationships/slide" Target="/ppt/slides/slide3.xml" Id="R19e039e297a64fbb" /><Relationship Type="http://schemas.openxmlformats.org/officeDocument/2006/relationships/slide" Target="/ppt/slides/slide4.xml" Id="R1c818451d71c4f1d" /><Relationship Type="http://schemas.openxmlformats.org/officeDocument/2006/relationships/slide" Target="/ppt/slides/slide5.xml" Id="Rd2cd4981989b4e24" /><Relationship Type="http://schemas.openxmlformats.org/officeDocument/2006/relationships/slide" Target="/ppt/slides/slide6.xml" Id="R34f76404db9346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fdbb92071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59130a2bc4717" /><Relationship Type="http://schemas.openxmlformats.org/officeDocument/2006/relationships/theme" Target="/ppt/slideMasters/theme/theme1.xml" Id="Rc807563e7c9e40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359130a2bc47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59ad921254f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02dc93544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033776f2046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f95a2b13d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616e6216e48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bdb226d4345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 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 LANE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2 891 826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−148 982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1 031 746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864 716 342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LANE AS</a:t>
            </a:r>
          </a:p>
        </p:txBody>
      </p:sp>
    </p:spTree>
  </p:cSld>
  <p:clrMapOvr>
    <a:masterClrMapping xmlns:a="http://schemas.openxmlformats.org/drawingml/2006/main"/>
  </p:clrMapOvr>
</p:sld>
</file>