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eb9282e7d49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e572f04f824c59"/>
  </p:sldMasterIdLst>
  <p:sldIdLst>
    <p:sldId xmlns:r="http://schemas.openxmlformats.org/officeDocument/2006/relationships" id="256" r:id="Red2b0aec979847ba"/>
    <p:sldId xmlns:r="http://schemas.openxmlformats.org/officeDocument/2006/relationships" id="257" r:id="R10ba172c5c6a4017"/>
    <p:sldId xmlns:r="http://schemas.openxmlformats.org/officeDocument/2006/relationships" id="258" r:id="R60adb01d954a4588"/>
    <p:sldId xmlns:r="http://schemas.openxmlformats.org/officeDocument/2006/relationships" id="259" r:id="R1a103e914a134b36"/>
    <p:sldId xmlns:r="http://schemas.openxmlformats.org/officeDocument/2006/relationships" id="260" r:id="R2d837f6e3af74f0b"/>
    <p:sldId xmlns:r="http://schemas.openxmlformats.org/officeDocument/2006/relationships" id="261" r:id="R75bf434c5ee6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572f04f824c59" /><Relationship Type="http://schemas.openxmlformats.org/officeDocument/2006/relationships/slide" Target="/ppt/slides/slide1.xml" Id="Red2b0aec979847ba" /><Relationship Type="http://schemas.openxmlformats.org/officeDocument/2006/relationships/slide" Target="/ppt/slides/slide2.xml" Id="R10ba172c5c6a4017" /><Relationship Type="http://schemas.openxmlformats.org/officeDocument/2006/relationships/slide" Target="/ppt/slides/slide3.xml" Id="R60adb01d954a4588" /><Relationship Type="http://schemas.openxmlformats.org/officeDocument/2006/relationships/slide" Target="/ppt/slides/slide4.xml" Id="R1a103e914a134b36" /><Relationship Type="http://schemas.openxmlformats.org/officeDocument/2006/relationships/slide" Target="/ppt/slides/slide5.xml" Id="R2d837f6e3af74f0b" /><Relationship Type="http://schemas.openxmlformats.org/officeDocument/2006/relationships/slide" Target="/ppt/slides/slide6.xml" Id="R75bf434c5ee6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80808159c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a2561ba9846f8" /><Relationship Type="http://schemas.openxmlformats.org/officeDocument/2006/relationships/theme" Target="/ppt/slideMasters/theme/theme1.xml" Id="Ra79e7aa5c9cd44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3a2561ba9846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fb795802649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928856ebb42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508201d9342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2674dad15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37e65aa1b4f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445b70b3744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TOMMA LAKS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TOMMA LAKS AS ble etablert [år] og holder til i Husby.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TOMMA LAKS 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8723 Husby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09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864 596 592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TOMMA LAKS AS</a:t>
            </a:r>
          </a:p>
        </p:txBody>
      </p:sp>
    </p:spTree>
  </p:cSld>
  <p:clrMapOvr>
    <a:masterClrMapping xmlns:a="http://schemas.openxmlformats.org/drawingml/2006/main"/>
  </p:clrMapOvr>
</p:sld>
</file>