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cf692d202047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29612dd1484fe8"/>
  </p:sldMasterIdLst>
  <p:sldIdLst>
    <p:sldId xmlns:r="http://schemas.openxmlformats.org/officeDocument/2006/relationships" id="256" r:id="R701654eaf9544a3a"/>
    <p:sldId xmlns:r="http://schemas.openxmlformats.org/officeDocument/2006/relationships" id="257" r:id="R052f51f68b594ed3"/>
    <p:sldId xmlns:r="http://schemas.openxmlformats.org/officeDocument/2006/relationships" id="258" r:id="Rce42bdda8a1d4cbd"/>
    <p:sldId xmlns:r="http://schemas.openxmlformats.org/officeDocument/2006/relationships" id="259" r:id="R14d2d3949e304726"/>
    <p:sldId xmlns:r="http://schemas.openxmlformats.org/officeDocument/2006/relationships" id="260" r:id="R9aa3b38f8e094dae"/>
    <p:sldId xmlns:r="http://schemas.openxmlformats.org/officeDocument/2006/relationships" id="261" r:id="Rc1e47f8144fe4abc"/>
    <p:sldId xmlns:r="http://schemas.openxmlformats.org/officeDocument/2006/relationships" id="262" r:id="R80e8179607c548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29612dd1484fe8" /><Relationship Type="http://schemas.openxmlformats.org/officeDocument/2006/relationships/slide" Target="/ppt/slides/slide1.xml" Id="R701654eaf9544a3a" /><Relationship Type="http://schemas.openxmlformats.org/officeDocument/2006/relationships/slide" Target="/ppt/slides/slide2.xml" Id="R052f51f68b594ed3" /><Relationship Type="http://schemas.openxmlformats.org/officeDocument/2006/relationships/slide" Target="/ppt/slides/slide3.xml" Id="Rce42bdda8a1d4cbd" /><Relationship Type="http://schemas.openxmlformats.org/officeDocument/2006/relationships/slide" Target="/ppt/slides/slide4.xml" Id="R14d2d3949e304726" /><Relationship Type="http://schemas.openxmlformats.org/officeDocument/2006/relationships/slide" Target="/ppt/slides/slide5.xml" Id="R9aa3b38f8e094dae" /><Relationship Type="http://schemas.openxmlformats.org/officeDocument/2006/relationships/slide" Target="/ppt/slides/slide6.xml" Id="Rc1e47f8144fe4abc" /><Relationship Type="http://schemas.openxmlformats.org/officeDocument/2006/relationships/slide" Target="/ppt/slides/slide7.xml" Id="R80e8179607c548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17aed99f1345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db837084b4c4c" /><Relationship Type="http://schemas.openxmlformats.org/officeDocument/2006/relationships/theme" Target="/ppt/slideMasters/theme/theme1.xml" Id="R8e6d989886284f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0db837084b4c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ebc6ceb9e4e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ff03e17194e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f36644ef945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c4debc99045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fcd1d63f34c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59a35b55a4e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93cea03184b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TOMMA LAKS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TOMMA LAKS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TOMMA LAKS AS ble etablert [år] og holder til i Husby.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TOMMA LAKS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TOMMA LAKS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TOMMA LAKS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226 288 062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63 926 530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39 355 326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70 606 814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155 002 846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TOMMA LAKS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 DAHL HOLDING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NOVA SEA AS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TOMMA LAKS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8723 Husby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09 19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864 596 592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TOMMA LAKS AS</a:t>
            </a:r>
          </a:p>
        </p:txBody>
      </p:sp>
    </p:spTree>
  </p:cSld>
  <p:clrMapOvr>
    <a:masterClrMapping xmlns:a="http://schemas.openxmlformats.org/drawingml/2006/main"/>
  </p:clrMapOvr>
</p:sld>
</file>