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1f627e0a8e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ea5dbb41884c75"/>
  </p:sldMasterIdLst>
  <p:sldIdLst>
    <p:sldId xmlns:r="http://schemas.openxmlformats.org/officeDocument/2006/relationships" id="256" r:id="R564fbe3de0554bed"/>
    <p:sldId xmlns:r="http://schemas.openxmlformats.org/officeDocument/2006/relationships" id="257" r:id="Ra71eb22a8c5c40e7"/>
    <p:sldId xmlns:r="http://schemas.openxmlformats.org/officeDocument/2006/relationships" id="258" r:id="Rca0160ad7ccc43db"/>
    <p:sldId xmlns:r="http://schemas.openxmlformats.org/officeDocument/2006/relationships" id="259" r:id="Rfb142aa36d4b4e40"/>
    <p:sldId xmlns:r="http://schemas.openxmlformats.org/officeDocument/2006/relationships" id="260" r:id="R4512105229bd4812"/>
    <p:sldId xmlns:r="http://schemas.openxmlformats.org/officeDocument/2006/relationships" id="261" r:id="R32637867981748c8"/>
    <p:sldId xmlns:r="http://schemas.openxmlformats.org/officeDocument/2006/relationships" id="262" r:id="Ra17877ab4f7e40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a5dbb41884c75" /><Relationship Type="http://schemas.openxmlformats.org/officeDocument/2006/relationships/slide" Target="/ppt/slides/slide1.xml" Id="R564fbe3de0554bed" /><Relationship Type="http://schemas.openxmlformats.org/officeDocument/2006/relationships/slide" Target="/ppt/slides/slide2.xml" Id="Ra71eb22a8c5c40e7" /><Relationship Type="http://schemas.openxmlformats.org/officeDocument/2006/relationships/slide" Target="/ppt/slides/slide3.xml" Id="Rca0160ad7ccc43db" /><Relationship Type="http://schemas.openxmlformats.org/officeDocument/2006/relationships/slide" Target="/ppt/slides/slide4.xml" Id="Rfb142aa36d4b4e40" /><Relationship Type="http://schemas.openxmlformats.org/officeDocument/2006/relationships/slide" Target="/ppt/slides/slide5.xml" Id="R4512105229bd4812" /><Relationship Type="http://schemas.openxmlformats.org/officeDocument/2006/relationships/slide" Target="/ppt/slides/slide6.xml" Id="R32637867981748c8" /><Relationship Type="http://schemas.openxmlformats.org/officeDocument/2006/relationships/slide" Target="/ppt/slides/slide7.xml" Id="Ra17877ab4f7e40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8277376eb40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c6478ade94328" /><Relationship Type="http://schemas.openxmlformats.org/officeDocument/2006/relationships/theme" Target="/ppt/slideMasters/theme/theme1.xml" Id="Rf0724f083c5444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dc6478ade943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646ba68e34f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24e1189c048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8fe497edd43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7c941853e46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a68128f2942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5ce3db8b04c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e0f90106f4c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VISTA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VISTA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6 994 700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7 037 704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ERIK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Ljabrukollen terrasse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864 592 872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