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eab6e5c12a42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2db9fe86e742d2"/>
  </p:sldMasterIdLst>
  <p:sldIdLst>
    <p:sldId xmlns:r="http://schemas.openxmlformats.org/officeDocument/2006/relationships" id="256" r:id="R3ac4b93198bb47ad"/>
    <p:sldId xmlns:r="http://schemas.openxmlformats.org/officeDocument/2006/relationships" id="257" r:id="R186a70b2b9944fa1"/>
    <p:sldId xmlns:r="http://schemas.openxmlformats.org/officeDocument/2006/relationships" id="258" r:id="R6774151296ee48fc"/>
    <p:sldId xmlns:r="http://schemas.openxmlformats.org/officeDocument/2006/relationships" id="259" r:id="Rd2233e7d2c8840fd"/>
    <p:sldId xmlns:r="http://schemas.openxmlformats.org/officeDocument/2006/relationships" id="260" r:id="R11f8598986b24c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2db9fe86e742d2" /><Relationship Type="http://schemas.openxmlformats.org/officeDocument/2006/relationships/slide" Target="/ppt/slides/slide1.xml" Id="R3ac4b93198bb47ad" /><Relationship Type="http://schemas.openxmlformats.org/officeDocument/2006/relationships/slide" Target="/ppt/slides/slide2.xml" Id="R186a70b2b9944fa1" /><Relationship Type="http://schemas.openxmlformats.org/officeDocument/2006/relationships/slide" Target="/ppt/slides/slide3.xml" Id="R6774151296ee48fc" /><Relationship Type="http://schemas.openxmlformats.org/officeDocument/2006/relationships/slide" Target="/ppt/slides/slide4.xml" Id="Rd2233e7d2c8840fd" /><Relationship Type="http://schemas.openxmlformats.org/officeDocument/2006/relationships/slide" Target="/ppt/slides/slide5.xml" Id="R11f8598986b24c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66c098dd654e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af8d91a294e3f" /><Relationship Type="http://schemas.openxmlformats.org/officeDocument/2006/relationships/theme" Target="/ppt/slideMasters/theme/theme1.xml" Id="R80635dc4f8dc4f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9af8d91a294e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7fa095f3143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0d4cadf8940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e96a582fe42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3a696078d4f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67b3bc81c4e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TENDER RIG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TENDER RIG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TENDER RIG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TENDER RIG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TENDER RIG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TENDER RIG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864 538 142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TENDER RIG AS</a:t>
            </a:r>
          </a:p>
        </p:txBody>
      </p:sp>
    </p:spTree>
  </p:cSld>
  <p:clrMapOvr>
    <a:masterClrMapping xmlns:a="http://schemas.openxmlformats.org/drawingml/2006/main"/>
  </p:clrMapOvr>
</p:sld>
</file>