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5b57fa1caf4d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f1b9c29c6c4fad"/>
  </p:sldMasterIdLst>
  <p:sldIdLst>
    <p:sldId xmlns:r="http://schemas.openxmlformats.org/officeDocument/2006/relationships" id="256" r:id="Rc879399d9e4e4e1d"/>
    <p:sldId xmlns:r="http://schemas.openxmlformats.org/officeDocument/2006/relationships" id="257" r:id="R8eaff607ed2a4541"/>
    <p:sldId xmlns:r="http://schemas.openxmlformats.org/officeDocument/2006/relationships" id="258" r:id="R19ef21ce0f06485f"/>
    <p:sldId xmlns:r="http://schemas.openxmlformats.org/officeDocument/2006/relationships" id="259" r:id="R2514e77e5b2145a0"/>
    <p:sldId xmlns:r="http://schemas.openxmlformats.org/officeDocument/2006/relationships" id="260" r:id="R00950f32d88c47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f1b9c29c6c4fad" /><Relationship Type="http://schemas.openxmlformats.org/officeDocument/2006/relationships/slide" Target="/ppt/slides/slide1.xml" Id="Rc879399d9e4e4e1d" /><Relationship Type="http://schemas.openxmlformats.org/officeDocument/2006/relationships/slide" Target="/ppt/slides/slide2.xml" Id="R8eaff607ed2a4541" /><Relationship Type="http://schemas.openxmlformats.org/officeDocument/2006/relationships/slide" Target="/ppt/slides/slide3.xml" Id="R19ef21ce0f06485f" /><Relationship Type="http://schemas.openxmlformats.org/officeDocument/2006/relationships/slide" Target="/ppt/slides/slide4.xml" Id="R2514e77e5b2145a0" /><Relationship Type="http://schemas.openxmlformats.org/officeDocument/2006/relationships/slide" Target="/ppt/slides/slide5.xml" Id="R00950f32d88c47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021aafa05648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b54e2981243aa" /><Relationship Type="http://schemas.openxmlformats.org/officeDocument/2006/relationships/theme" Target="/ppt/slideMasters/theme/theme1.xml" Id="R7543a30f5c5345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2b54e2981243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6cf15f9ca4d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884dfe3964f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924c0affc4f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b5e98fc874b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38be5739144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 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 NOR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863 560 012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NOR AS</a:t>
            </a:r>
          </a:p>
        </p:txBody>
      </p:sp>
    </p:spTree>
  </p:cSld>
  <p:clrMapOvr>
    <a:masterClrMapping xmlns:a="http://schemas.openxmlformats.org/drawingml/2006/main"/>
  </p:clrMapOvr>
</p:sld>
</file>