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70ad5d190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506def44b4686"/>
  </p:sldMasterIdLst>
  <p:sldIdLst>
    <p:sldId xmlns:r="http://schemas.openxmlformats.org/officeDocument/2006/relationships" id="256" r:id="R1599fd1a58114d27"/>
    <p:sldId xmlns:r="http://schemas.openxmlformats.org/officeDocument/2006/relationships" id="257" r:id="R2e12ed4a4dd34405"/>
    <p:sldId xmlns:r="http://schemas.openxmlformats.org/officeDocument/2006/relationships" id="258" r:id="Rc016374f7e5a467a"/>
    <p:sldId xmlns:r="http://schemas.openxmlformats.org/officeDocument/2006/relationships" id="259" r:id="R5fc43be15a35465e"/>
    <p:sldId xmlns:r="http://schemas.openxmlformats.org/officeDocument/2006/relationships" id="260" r:id="R2dcb4e46139f4593"/>
    <p:sldId xmlns:r="http://schemas.openxmlformats.org/officeDocument/2006/relationships" id="261" r:id="R6bde130d5336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506def44b4686" /><Relationship Type="http://schemas.openxmlformats.org/officeDocument/2006/relationships/slide" Target="/ppt/slides/slide1.xml" Id="R1599fd1a58114d27" /><Relationship Type="http://schemas.openxmlformats.org/officeDocument/2006/relationships/slide" Target="/ppt/slides/slide2.xml" Id="R2e12ed4a4dd34405" /><Relationship Type="http://schemas.openxmlformats.org/officeDocument/2006/relationships/slide" Target="/ppt/slides/slide3.xml" Id="Rc016374f7e5a467a" /><Relationship Type="http://schemas.openxmlformats.org/officeDocument/2006/relationships/slide" Target="/ppt/slides/slide4.xml" Id="R5fc43be15a35465e" /><Relationship Type="http://schemas.openxmlformats.org/officeDocument/2006/relationships/slide" Target="/ppt/slides/slide5.xml" Id="R2dcb4e46139f4593" /><Relationship Type="http://schemas.openxmlformats.org/officeDocument/2006/relationships/slide" Target="/ppt/slides/slide6.xml" Id="R6bde130d5336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33be2fe0f4f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bf88ec73a4fd6" /><Relationship Type="http://schemas.openxmlformats.org/officeDocument/2006/relationships/theme" Target="/ppt/slideMasters/theme/theme1.xml" Id="Raf0b79c32ce7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bf88ec73a4f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c33b5006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e613676b1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187dee5b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f8926a664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3a770569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b6018f2a8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TAK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27 048 473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6 022 713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863 476 992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TAK AS</a:t>
            </a:r>
          </a:p>
        </p:txBody>
      </p:sp>
    </p:spTree>
  </p:cSld>
  <p:clrMapOvr>
    <a:masterClrMapping xmlns:a="http://schemas.openxmlformats.org/drawingml/2006/main"/>
  </p:clrMapOvr>
</p:sld>
</file>