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5b14a0feed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3c406391744d0"/>
  </p:sldMasterIdLst>
  <p:sldIdLst>
    <p:sldId xmlns:r="http://schemas.openxmlformats.org/officeDocument/2006/relationships" id="256" r:id="Rd46b5f47deda4a9c"/>
    <p:sldId xmlns:r="http://schemas.openxmlformats.org/officeDocument/2006/relationships" id="257" r:id="R21ede9bd66524c32"/>
    <p:sldId xmlns:r="http://schemas.openxmlformats.org/officeDocument/2006/relationships" id="258" r:id="Rc03efee7627541f1"/>
    <p:sldId xmlns:r="http://schemas.openxmlformats.org/officeDocument/2006/relationships" id="259" r:id="R7a4329ed74764851"/>
    <p:sldId xmlns:r="http://schemas.openxmlformats.org/officeDocument/2006/relationships" id="260" r:id="Re6e5a5558d884af7"/>
    <p:sldId xmlns:r="http://schemas.openxmlformats.org/officeDocument/2006/relationships" id="261" r:id="R84a10c4f829d41f3"/>
    <p:sldId xmlns:r="http://schemas.openxmlformats.org/officeDocument/2006/relationships" id="262" r:id="Rc612a3690b8f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3c406391744d0" /><Relationship Type="http://schemas.openxmlformats.org/officeDocument/2006/relationships/slide" Target="/ppt/slides/slide1.xml" Id="Rd46b5f47deda4a9c" /><Relationship Type="http://schemas.openxmlformats.org/officeDocument/2006/relationships/slide" Target="/ppt/slides/slide2.xml" Id="R21ede9bd66524c32" /><Relationship Type="http://schemas.openxmlformats.org/officeDocument/2006/relationships/slide" Target="/ppt/slides/slide3.xml" Id="Rc03efee7627541f1" /><Relationship Type="http://schemas.openxmlformats.org/officeDocument/2006/relationships/slide" Target="/ppt/slides/slide4.xml" Id="R7a4329ed74764851" /><Relationship Type="http://schemas.openxmlformats.org/officeDocument/2006/relationships/slide" Target="/ppt/slides/slide5.xml" Id="Re6e5a5558d884af7" /><Relationship Type="http://schemas.openxmlformats.org/officeDocument/2006/relationships/slide" Target="/ppt/slides/slide6.xml" Id="R84a10c4f829d41f3" /><Relationship Type="http://schemas.openxmlformats.org/officeDocument/2006/relationships/slide" Target="/ppt/slides/slide7.xml" Id="Rc612a3690b8f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5158d6a6f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99dd28fe9439d" /><Relationship Type="http://schemas.openxmlformats.org/officeDocument/2006/relationships/theme" Target="/ppt/slideMasters/theme/theme1.xml" Id="R674534f2b36b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99dd28fe9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1f0410505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45428802d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0fb374970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7efc57db1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dcf10bac4b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84ec9920a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ceb01c023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 BJØRN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BJØRN PETTERSEN AS ble etablert [år] og holder til i Salhus.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247 728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11 397 558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11 504 805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BJØRNAR FONNES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CAMILLA FONNES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5107 Salhus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bp@rotam.no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863 055 962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 BJØRN PETTERSEN AS</a:t>
            </a:r>
          </a:p>
        </p:txBody>
      </p:sp>
    </p:spTree>
  </p:cSld>
  <p:clrMapOvr>
    <a:masterClrMapping xmlns:a="http://schemas.openxmlformats.org/drawingml/2006/main"/>
  </p:clrMapOvr>
</p:sld>
</file>