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7fafccfae3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193eff908f4efd"/>
  </p:sldMasterIdLst>
  <p:sldIdLst>
    <p:sldId xmlns:r="http://schemas.openxmlformats.org/officeDocument/2006/relationships" id="256" r:id="Reecf11bb23374a91"/>
    <p:sldId xmlns:r="http://schemas.openxmlformats.org/officeDocument/2006/relationships" id="257" r:id="Re0b5bc8ca7584933"/>
    <p:sldId xmlns:r="http://schemas.openxmlformats.org/officeDocument/2006/relationships" id="258" r:id="R9e8af88cfb714676"/>
    <p:sldId xmlns:r="http://schemas.openxmlformats.org/officeDocument/2006/relationships" id="259" r:id="Ra7985c5b5dab4972"/>
    <p:sldId xmlns:r="http://schemas.openxmlformats.org/officeDocument/2006/relationships" id="260" r:id="Rdc194b106215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93eff908f4efd" /><Relationship Type="http://schemas.openxmlformats.org/officeDocument/2006/relationships/slide" Target="/ppt/slides/slide1.xml" Id="Reecf11bb23374a91" /><Relationship Type="http://schemas.openxmlformats.org/officeDocument/2006/relationships/slide" Target="/ppt/slides/slide2.xml" Id="Re0b5bc8ca7584933" /><Relationship Type="http://schemas.openxmlformats.org/officeDocument/2006/relationships/slide" Target="/ppt/slides/slide3.xml" Id="R9e8af88cfb714676" /><Relationship Type="http://schemas.openxmlformats.org/officeDocument/2006/relationships/slide" Target="/ppt/slides/slide4.xml" Id="Ra7985c5b5dab4972" /><Relationship Type="http://schemas.openxmlformats.org/officeDocument/2006/relationships/slide" Target="/ppt/slides/slide5.xml" Id="Rdc194b106215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f210ce32e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817373280424a" /><Relationship Type="http://schemas.openxmlformats.org/officeDocument/2006/relationships/theme" Target="/ppt/slideMasters/theme/theme1.xml" Id="Refbcb5ca4c3b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281737328042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ba6eeb982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10f95a02c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a7c247965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f4a9e399b47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ac6c3d2db45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CHEM SUPPLY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CHEM SUPPLY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 SUPPLY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862 992 792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CHEM SUPPLY AS</a:t>
            </a:r>
          </a:p>
        </p:txBody>
      </p:sp>
    </p:spTree>
  </p:cSld>
  <p:clrMapOvr>
    <a:masterClrMapping xmlns:a="http://schemas.openxmlformats.org/drawingml/2006/main"/>
  </p:clrMapOvr>
</p:sld>
</file>