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812738257c40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5bbdac54084ff0"/>
  </p:sldMasterIdLst>
  <p:sldIdLst>
    <p:sldId xmlns:r="http://schemas.openxmlformats.org/officeDocument/2006/relationships" id="256" r:id="R3fd0e22ed17f4e55"/>
    <p:sldId xmlns:r="http://schemas.openxmlformats.org/officeDocument/2006/relationships" id="257" r:id="R56a73e31a7c041a0"/>
    <p:sldId xmlns:r="http://schemas.openxmlformats.org/officeDocument/2006/relationships" id="258" r:id="Rdb4cc6647e494be3"/>
    <p:sldId xmlns:r="http://schemas.openxmlformats.org/officeDocument/2006/relationships" id="259" r:id="Rd2ebc159313f4bdd"/>
    <p:sldId xmlns:r="http://schemas.openxmlformats.org/officeDocument/2006/relationships" id="260" r:id="R6288f693032f44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bbdac54084ff0" /><Relationship Type="http://schemas.openxmlformats.org/officeDocument/2006/relationships/slide" Target="/ppt/slides/slide1.xml" Id="R3fd0e22ed17f4e55" /><Relationship Type="http://schemas.openxmlformats.org/officeDocument/2006/relationships/slide" Target="/ppt/slides/slide2.xml" Id="R56a73e31a7c041a0" /><Relationship Type="http://schemas.openxmlformats.org/officeDocument/2006/relationships/slide" Target="/ppt/slides/slide3.xml" Id="Rdb4cc6647e494be3" /><Relationship Type="http://schemas.openxmlformats.org/officeDocument/2006/relationships/slide" Target="/ppt/slides/slide4.xml" Id="Rd2ebc159313f4bdd" /><Relationship Type="http://schemas.openxmlformats.org/officeDocument/2006/relationships/slide" Target="/ppt/slides/slide5.xml" Id="R6288f693032f44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539bf649c46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a8dd21e9044e8" /><Relationship Type="http://schemas.openxmlformats.org/officeDocument/2006/relationships/theme" Target="/ppt/slideMasters/theme/theme1.xml" Id="Rb98d7cede4f248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6a8dd21e9044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eae6dea4644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2f9f95da242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551a32a7747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c7dc5cffc42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932c93b92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PERTTI PALMROTH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PERTTI PALMROTH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PERTTI PALMROTH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PERTTI PALMROTH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PERTTI PALMROTH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PERTTI PALMROTH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862 955 412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PERTTI PALMROTH AS</a:t>
            </a:r>
          </a:p>
        </p:txBody>
      </p:sp>
    </p:spTree>
  </p:cSld>
  <p:clrMapOvr>
    <a:masterClrMapping xmlns:a="http://schemas.openxmlformats.org/drawingml/2006/main"/>
  </p:clrMapOvr>
</p:sld>
</file>