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da181ddc4a4e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db436592444abe"/>
  </p:sldMasterIdLst>
  <p:sldIdLst>
    <p:sldId xmlns:r="http://schemas.openxmlformats.org/officeDocument/2006/relationships" id="256" r:id="Rb37a9f9999a34f9f"/>
    <p:sldId xmlns:r="http://schemas.openxmlformats.org/officeDocument/2006/relationships" id="257" r:id="Rf8e059d9e6ed4ec1"/>
    <p:sldId xmlns:r="http://schemas.openxmlformats.org/officeDocument/2006/relationships" id="258" r:id="R750ec453a2c743a4"/>
    <p:sldId xmlns:r="http://schemas.openxmlformats.org/officeDocument/2006/relationships" id="259" r:id="Rc40a533275b843b5"/>
    <p:sldId xmlns:r="http://schemas.openxmlformats.org/officeDocument/2006/relationships" id="260" r:id="R0117c0bc70c04105"/>
    <p:sldId xmlns:r="http://schemas.openxmlformats.org/officeDocument/2006/relationships" id="261" r:id="Rb5709fdb94074503"/>
    <p:sldId xmlns:r="http://schemas.openxmlformats.org/officeDocument/2006/relationships" id="262" r:id="R3e5d227e261d4e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db436592444abe" /><Relationship Type="http://schemas.openxmlformats.org/officeDocument/2006/relationships/slide" Target="/ppt/slides/slide1.xml" Id="Rb37a9f9999a34f9f" /><Relationship Type="http://schemas.openxmlformats.org/officeDocument/2006/relationships/slide" Target="/ppt/slides/slide2.xml" Id="Rf8e059d9e6ed4ec1" /><Relationship Type="http://schemas.openxmlformats.org/officeDocument/2006/relationships/slide" Target="/ppt/slides/slide3.xml" Id="R750ec453a2c743a4" /><Relationship Type="http://schemas.openxmlformats.org/officeDocument/2006/relationships/slide" Target="/ppt/slides/slide4.xml" Id="Rc40a533275b843b5" /><Relationship Type="http://schemas.openxmlformats.org/officeDocument/2006/relationships/slide" Target="/ppt/slides/slide5.xml" Id="R0117c0bc70c04105" /><Relationship Type="http://schemas.openxmlformats.org/officeDocument/2006/relationships/slide" Target="/ppt/slides/slide6.xml" Id="Rb5709fdb94074503" /><Relationship Type="http://schemas.openxmlformats.org/officeDocument/2006/relationships/slide" Target="/ppt/slides/slide7.xml" Id="R3e5d227e261d4e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7a0d1f9a514f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aea2f38154afe" /><Relationship Type="http://schemas.openxmlformats.org/officeDocument/2006/relationships/theme" Target="/ppt/slideMasters/theme/theme1.xml" Id="Rcecc5affd85941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1aea2f38154a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738cbe0bc43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bde8a686f43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5972bbf724e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212a2235344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131988b744b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3831dbd4a45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417530b224b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SERVIE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SERVIE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77 048 912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13 758 912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11 677 498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15 623 231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34 970 587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 HOLDING AS  –  39,0 %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ALLIMAK HOLDING AS  –  37,0 %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PAMAM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Prestemoen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3946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93 05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servie@online.no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861 824 152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SERVIE AS</a:t>
            </a:r>
          </a:p>
        </p:txBody>
      </p:sp>
    </p:spTree>
  </p:cSld>
  <p:clrMapOvr>
    <a:masterClrMapping xmlns:a="http://schemas.openxmlformats.org/drawingml/2006/main"/>
  </p:clrMapOvr>
</p:sld>
</file>