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25ba16193543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d2a97600c74f6d"/>
  </p:sldMasterIdLst>
  <p:sldIdLst>
    <p:sldId xmlns:r="http://schemas.openxmlformats.org/officeDocument/2006/relationships" id="256" r:id="Ra6ef1b8278224845"/>
    <p:sldId xmlns:r="http://schemas.openxmlformats.org/officeDocument/2006/relationships" id="257" r:id="R5a8ec4986eb148ff"/>
    <p:sldId xmlns:r="http://schemas.openxmlformats.org/officeDocument/2006/relationships" id="258" r:id="R8c16d2bd88ab43ef"/>
    <p:sldId xmlns:r="http://schemas.openxmlformats.org/officeDocument/2006/relationships" id="259" r:id="R4d070df7efa54a88"/>
    <p:sldId xmlns:r="http://schemas.openxmlformats.org/officeDocument/2006/relationships" id="260" r:id="R2bb15a63698543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d2a97600c74f6d" /><Relationship Type="http://schemas.openxmlformats.org/officeDocument/2006/relationships/slide" Target="/ppt/slides/slide1.xml" Id="Ra6ef1b8278224845" /><Relationship Type="http://schemas.openxmlformats.org/officeDocument/2006/relationships/slide" Target="/ppt/slides/slide2.xml" Id="R5a8ec4986eb148ff" /><Relationship Type="http://schemas.openxmlformats.org/officeDocument/2006/relationships/slide" Target="/ppt/slides/slide3.xml" Id="R8c16d2bd88ab43ef" /><Relationship Type="http://schemas.openxmlformats.org/officeDocument/2006/relationships/slide" Target="/ppt/slides/slide4.xml" Id="R4d070df7efa54a88" /><Relationship Type="http://schemas.openxmlformats.org/officeDocument/2006/relationships/slide" Target="/ppt/slides/slide5.xml" Id="R2bb15a63698543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9a42be00b747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28afbd0104c74" /><Relationship Type="http://schemas.openxmlformats.org/officeDocument/2006/relationships/theme" Target="/ppt/slideMasters/theme/theme1.xml" Id="R878ab962352a47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a28afbd0104c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89135778947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47bfd3f904f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49310b76745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b6ace8b3646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1d1bcd7534f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BILVERKSTEDET STOKMARKNES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BILVERKSTEDET STOKMARKNES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BILVERKSTEDET STOKMARKNES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BILVERKSTEDET STOKMARKNES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BILVERKSTEDET STOKMARKNES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BILVERKSTEDET STOKMARKNES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861 767 892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BILVERKSTEDET STOKMARKNES AS</a:t>
            </a:r>
          </a:p>
        </p:txBody>
      </p:sp>
    </p:spTree>
  </p:cSld>
  <p:clrMapOvr>
    <a:masterClrMapping xmlns:a="http://schemas.openxmlformats.org/drawingml/2006/main"/>
  </p:clrMapOvr>
</p:sld>
</file>