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a8b6f2acd5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f5be01b83245bb"/>
  </p:sldMasterIdLst>
  <p:sldIdLst>
    <p:sldId xmlns:r="http://schemas.openxmlformats.org/officeDocument/2006/relationships" id="256" r:id="Rbbfeee8688b34430"/>
    <p:sldId xmlns:r="http://schemas.openxmlformats.org/officeDocument/2006/relationships" id="257" r:id="Rdb21776f05b1412d"/>
    <p:sldId xmlns:r="http://schemas.openxmlformats.org/officeDocument/2006/relationships" id="258" r:id="R102fc6229c8a4a07"/>
    <p:sldId xmlns:r="http://schemas.openxmlformats.org/officeDocument/2006/relationships" id="259" r:id="R4a2071bb45a0420d"/>
    <p:sldId xmlns:r="http://schemas.openxmlformats.org/officeDocument/2006/relationships" id="260" r:id="R4b09506425ba452d"/>
    <p:sldId xmlns:r="http://schemas.openxmlformats.org/officeDocument/2006/relationships" id="261" r:id="R13fff76f6da04b80"/>
    <p:sldId xmlns:r="http://schemas.openxmlformats.org/officeDocument/2006/relationships" id="262" r:id="R8669a0d7672143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5be01b83245bb" /><Relationship Type="http://schemas.openxmlformats.org/officeDocument/2006/relationships/slide" Target="/ppt/slides/slide1.xml" Id="Rbbfeee8688b34430" /><Relationship Type="http://schemas.openxmlformats.org/officeDocument/2006/relationships/slide" Target="/ppt/slides/slide2.xml" Id="Rdb21776f05b1412d" /><Relationship Type="http://schemas.openxmlformats.org/officeDocument/2006/relationships/slide" Target="/ppt/slides/slide3.xml" Id="R102fc6229c8a4a07" /><Relationship Type="http://schemas.openxmlformats.org/officeDocument/2006/relationships/slide" Target="/ppt/slides/slide4.xml" Id="R4a2071bb45a0420d" /><Relationship Type="http://schemas.openxmlformats.org/officeDocument/2006/relationships/slide" Target="/ppt/slides/slide5.xml" Id="R4b09506425ba452d" /><Relationship Type="http://schemas.openxmlformats.org/officeDocument/2006/relationships/slide" Target="/ppt/slides/slide6.xml" Id="R13fff76f6da04b80" /><Relationship Type="http://schemas.openxmlformats.org/officeDocument/2006/relationships/slide" Target="/ppt/slides/slide7.xml" Id="R8669a0d7672143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e2a60ca434f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4cadce5a240d1" /><Relationship Type="http://schemas.openxmlformats.org/officeDocument/2006/relationships/theme" Target="/ppt/slideMasters/theme/theme1.xml" Id="Rcd6ff553bc20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4cadce5a2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091e29ed147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fce7776d548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6c27a41de47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d1a777eed43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f5f2243e145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e4769c53248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1ca60ad52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ELEKTRO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29 489 757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517 274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3 265 092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10 135 151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JOHAN VIKEN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MYHRE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KRISTOFFERSEN MYHRE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Disenåvegen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96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info@myhre-elektro.no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www.myhre-elektro.no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860 648 342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ELEKTRO AS</a:t>
            </a:r>
          </a:p>
        </p:txBody>
      </p:sp>
    </p:spTree>
  </p:cSld>
  <p:clrMapOvr>
    <a:masterClrMapping xmlns:a="http://schemas.openxmlformats.org/drawingml/2006/main"/>
  </p:clrMapOvr>
</p:sld>
</file>