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502a52573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e6f35d8bad4d55"/>
  </p:sldMasterIdLst>
  <p:sldIdLst>
    <p:sldId xmlns:r="http://schemas.openxmlformats.org/officeDocument/2006/relationships" id="256" r:id="R9737c769e52647a6"/>
    <p:sldId xmlns:r="http://schemas.openxmlformats.org/officeDocument/2006/relationships" id="257" r:id="R8b526d22f45d4f10"/>
    <p:sldId xmlns:r="http://schemas.openxmlformats.org/officeDocument/2006/relationships" id="258" r:id="R9be48ab301564b28"/>
    <p:sldId xmlns:r="http://schemas.openxmlformats.org/officeDocument/2006/relationships" id="259" r:id="Ra9a2ecbf365a4c28"/>
    <p:sldId xmlns:r="http://schemas.openxmlformats.org/officeDocument/2006/relationships" id="260" r:id="R0ba46d2fa245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6f35d8bad4d55" /><Relationship Type="http://schemas.openxmlformats.org/officeDocument/2006/relationships/slide" Target="/ppt/slides/slide1.xml" Id="R9737c769e52647a6" /><Relationship Type="http://schemas.openxmlformats.org/officeDocument/2006/relationships/slide" Target="/ppt/slides/slide2.xml" Id="R8b526d22f45d4f10" /><Relationship Type="http://schemas.openxmlformats.org/officeDocument/2006/relationships/slide" Target="/ppt/slides/slide3.xml" Id="R9be48ab301564b28" /><Relationship Type="http://schemas.openxmlformats.org/officeDocument/2006/relationships/slide" Target="/ppt/slides/slide4.xml" Id="Ra9a2ecbf365a4c28" /><Relationship Type="http://schemas.openxmlformats.org/officeDocument/2006/relationships/slide" Target="/ppt/slides/slide5.xml" Id="R0ba46d2fa245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2e3babd6c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73b95c984cca" /><Relationship Type="http://schemas.openxmlformats.org/officeDocument/2006/relationships/theme" Target="/ppt/slideMasters/theme/theme1.xml" Id="R86f70d57ca1d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373b95c98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9f1da2e7f49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03feeb9d1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477b968464b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32af30a15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094a1f73b49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860 224 852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RÅDGIVNING AS</a:t>
            </a:r>
          </a:p>
        </p:txBody>
      </p:sp>
    </p:spTree>
  </p:cSld>
  <p:clrMapOvr>
    <a:masterClrMapping xmlns:a="http://schemas.openxmlformats.org/drawingml/2006/main"/>
  </p:clrMapOvr>
</p:sld>
</file>