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7559f071974c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0d59924b89405d"/>
  </p:sldMasterIdLst>
  <p:sldIdLst>
    <p:sldId xmlns:r="http://schemas.openxmlformats.org/officeDocument/2006/relationships" id="256" r:id="R3e4c88a0cc844c09"/>
    <p:sldId xmlns:r="http://schemas.openxmlformats.org/officeDocument/2006/relationships" id="257" r:id="R15c6ac5d74e94e99"/>
    <p:sldId xmlns:r="http://schemas.openxmlformats.org/officeDocument/2006/relationships" id="258" r:id="R8b49eb2d70004220"/>
    <p:sldId xmlns:r="http://schemas.openxmlformats.org/officeDocument/2006/relationships" id="259" r:id="Ra47a9db1bc334cfd"/>
    <p:sldId xmlns:r="http://schemas.openxmlformats.org/officeDocument/2006/relationships" id="260" r:id="R4a332aee800a4d79"/>
    <p:sldId xmlns:r="http://schemas.openxmlformats.org/officeDocument/2006/relationships" id="261" r:id="R97e81691f3574904"/>
    <p:sldId xmlns:r="http://schemas.openxmlformats.org/officeDocument/2006/relationships" id="262" r:id="Rf5241662cc8d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d59924b89405d" /><Relationship Type="http://schemas.openxmlformats.org/officeDocument/2006/relationships/slide" Target="/ppt/slides/slide1.xml" Id="R3e4c88a0cc844c09" /><Relationship Type="http://schemas.openxmlformats.org/officeDocument/2006/relationships/slide" Target="/ppt/slides/slide2.xml" Id="R15c6ac5d74e94e99" /><Relationship Type="http://schemas.openxmlformats.org/officeDocument/2006/relationships/slide" Target="/ppt/slides/slide3.xml" Id="R8b49eb2d70004220" /><Relationship Type="http://schemas.openxmlformats.org/officeDocument/2006/relationships/slide" Target="/ppt/slides/slide4.xml" Id="Ra47a9db1bc334cfd" /><Relationship Type="http://schemas.openxmlformats.org/officeDocument/2006/relationships/slide" Target="/ppt/slides/slide5.xml" Id="R4a332aee800a4d79" /><Relationship Type="http://schemas.openxmlformats.org/officeDocument/2006/relationships/slide" Target="/ppt/slides/slide6.xml" Id="R97e81691f3574904" /><Relationship Type="http://schemas.openxmlformats.org/officeDocument/2006/relationships/slide" Target="/ppt/slides/slide7.xml" Id="Rf5241662cc8d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553652b604c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d3023741d4223" /><Relationship Type="http://schemas.openxmlformats.org/officeDocument/2006/relationships/theme" Target="/ppt/slideMasters/theme/theme1.xml" Id="Rdf9b51f470294e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2d3023741d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75fb7cea54e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57c88a854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90dd7cb74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cc56578a543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90d15281342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0372859f44b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2e577b19146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HEAS HOLDING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2 230 408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2 390 297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22 449 578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23 758 695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SEGLEM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FSEGLEM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MAIKEN SEGLEM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SEGLEM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Kjellsvikvegen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859 404 332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HEAS HOLDING AS</a:t>
            </a:r>
          </a:p>
        </p:txBody>
      </p:sp>
    </p:spTree>
  </p:cSld>
  <p:clrMapOvr>
    <a:masterClrMapping xmlns:a="http://schemas.openxmlformats.org/drawingml/2006/main"/>
  </p:clrMapOvr>
</p:sld>
</file>