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9a11ac6f7e48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a33bd395bc487c"/>
  </p:sldMasterIdLst>
  <p:sldIdLst>
    <p:sldId xmlns:r="http://schemas.openxmlformats.org/officeDocument/2006/relationships" id="256" r:id="R956f8ba9f9d94ca1"/>
    <p:sldId xmlns:r="http://schemas.openxmlformats.org/officeDocument/2006/relationships" id="257" r:id="R14e9360d320a4429"/>
    <p:sldId xmlns:r="http://schemas.openxmlformats.org/officeDocument/2006/relationships" id="258" r:id="R76b16d92105e4b3c"/>
    <p:sldId xmlns:r="http://schemas.openxmlformats.org/officeDocument/2006/relationships" id="259" r:id="Rd190f33679604728"/>
    <p:sldId xmlns:r="http://schemas.openxmlformats.org/officeDocument/2006/relationships" id="260" r:id="R1898f48fef8d44a3"/>
    <p:sldId xmlns:r="http://schemas.openxmlformats.org/officeDocument/2006/relationships" id="261" r:id="R1c620b08d32d4caa"/>
    <p:sldId xmlns:r="http://schemas.openxmlformats.org/officeDocument/2006/relationships" id="262" r:id="R7264b5a0742949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a33bd395bc487c" /><Relationship Type="http://schemas.openxmlformats.org/officeDocument/2006/relationships/slide" Target="/ppt/slides/slide1.xml" Id="R956f8ba9f9d94ca1" /><Relationship Type="http://schemas.openxmlformats.org/officeDocument/2006/relationships/slide" Target="/ppt/slides/slide2.xml" Id="R14e9360d320a4429" /><Relationship Type="http://schemas.openxmlformats.org/officeDocument/2006/relationships/slide" Target="/ppt/slides/slide3.xml" Id="R76b16d92105e4b3c" /><Relationship Type="http://schemas.openxmlformats.org/officeDocument/2006/relationships/slide" Target="/ppt/slides/slide4.xml" Id="Rd190f33679604728" /><Relationship Type="http://schemas.openxmlformats.org/officeDocument/2006/relationships/slide" Target="/ppt/slides/slide5.xml" Id="R1898f48fef8d44a3" /><Relationship Type="http://schemas.openxmlformats.org/officeDocument/2006/relationships/slide" Target="/ppt/slides/slide6.xml" Id="R1c620b08d32d4caa" /><Relationship Type="http://schemas.openxmlformats.org/officeDocument/2006/relationships/slide" Target="/ppt/slides/slide7.xml" Id="R7264b5a0742949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69c8c0033746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2c718d36f40c5" /><Relationship Type="http://schemas.openxmlformats.org/officeDocument/2006/relationships/theme" Target="/ppt/slideMasters/theme/theme1.xml" Id="Rd2aa838e3e684c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02c718d36f40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8aeeca57343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9b45a7f944f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c0c67bde74d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9d4128bb146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b6e1e529843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f864576fe4d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505e0cfa248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SMARTOPTICS GROUP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SMARTOPTICS GROUP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169 773 000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326 640 000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CORETECH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K-SPAR INDUSTRIER AS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KLØVNINGEN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BANK AB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DANSKE INVEST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SKANDINAVISKA ENSKILDA BANKEN AB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Smartoptics AS, Brynsalléen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41 74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info@smartoptics.com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www.smartoptics.com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858 905 192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