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eb124c112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6d9bd80c947fc"/>
  </p:sldMasterIdLst>
  <p:sldIdLst>
    <p:sldId xmlns:r="http://schemas.openxmlformats.org/officeDocument/2006/relationships" id="256" r:id="Rf4d095693817417a"/>
    <p:sldId xmlns:r="http://schemas.openxmlformats.org/officeDocument/2006/relationships" id="257" r:id="R2aaeb8f30af845e3"/>
    <p:sldId xmlns:r="http://schemas.openxmlformats.org/officeDocument/2006/relationships" id="258" r:id="Rdb49fb989da6470f"/>
    <p:sldId xmlns:r="http://schemas.openxmlformats.org/officeDocument/2006/relationships" id="259" r:id="R9755ac540dc14e39"/>
    <p:sldId xmlns:r="http://schemas.openxmlformats.org/officeDocument/2006/relationships" id="260" r:id="R137e25c817e74c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6d9bd80c947fc" /><Relationship Type="http://schemas.openxmlformats.org/officeDocument/2006/relationships/slide" Target="/ppt/slides/slide1.xml" Id="Rf4d095693817417a" /><Relationship Type="http://schemas.openxmlformats.org/officeDocument/2006/relationships/slide" Target="/ppt/slides/slide2.xml" Id="R2aaeb8f30af845e3" /><Relationship Type="http://schemas.openxmlformats.org/officeDocument/2006/relationships/slide" Target="/ppt/slides/slide3.xml" Id="Rdb49fb989da6470f" /><Relationship Type="http://schemas.openxmlformats.org/officeDocument/2006/relationships/slide" Target="/ppt/slides/slide4.xml" Id="R9755ac540dc14e39" /><Relationship Type="http://schemas.openxmlformats.org/officeDocument/2006/relationships/slide" Target="/ppt/slides/slide5.xml" Id="R137e25c817e74c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3715dcbfa47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fcb41d224bb4" /><Relationship Type="http://schemas.openxmlformats.org/officeDocument/2006/relationships/theme" Target="/ppt/slideMasters/theme/theme1.xml" Id="R6b85bb6549b9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2fcb41d22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4496ae7ac4a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82cb0edf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315cfec16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8c3f2a0a2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1ee466d3d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SJØGATA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858 720 702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EIENDOM AS</a:t>
            </a:r>
          </a:p>
        </p:txBody>
      </p:sp>
    </p:spTree>
  </p:cSld>
  <p:clrMapOvr>
    <a:masterClrMapping xmlns:a="http://schemas.openxmlformats.org/drawingml/2006/main"/>
  </p:clrMapOvr>
</p:sld>
</file>