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f2f47b04004b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96a57e464d4cbb"/>
  </p:sldMasterIdLst>
  <p:sldIdLst>
    <p:sldId xmlns:r="http://schemas.openxmlformats.org/officeDocument/2006/relationships" id="256" r:id="R439a907f04c9495b"/>
    <p:sldId xmlns:r="http://schemas.openxmlformats.org/officeDocument/2006/relationships" id="257" r:id="R38a760f4ae7f4344"/>
    <p:sldId xmlns:r="http://schemas.openxmlformats.org/officeDocument/2006/relationships" id="258" r:id="R7ebbd76c8c444c21"/>
    <p:sldId xmlns:r="http://schemas.openxmlformats.org/officeDocument/2006/relationships" id="259" r:id="Rd605155efb0b411a"/>
    <p:sldId xmlns:r="http://schemas.openxmlformats.org/officeDocument/2006/relationships" id="260" r:id="Rbfec3c4fe37a49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96a57e464d4cbb" /><Relationship Type="http://schemas.openxmlformats.org/officeDocument/2006/relationships/slide" Target="/ppt/slides/slide1.xml" Id="R439a907f04c9495b" /><Relationship Type="http://schemas.openxmlformats.org/officeDocument/2006/relationships/slide" Target="/ppt/slides/slide2.xml" Id="R38a760f4ae7f4344" /><Relationship Type="http://schemas.openxmlformats.org/officeDocument/2006/relationships/slide" Target="/ppt/slides/slide3.xml" Id="R7ebbd76c8c444c21" /><Relationship Type="http://schemas.openxmlformats.org/officeDocument/2006/relationships/slide" Target="/ppt/slides/slide4.xml" Id="Rd605155efb0b411a" /><Relationship Type="http://schemas.openxmlformats.org/officeDocument/2006/relationships/slide" Target="/ppt/slides/slide5.xml" Id="Rbfec3c4fe37a49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70f4ed92d14b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0c6b4d3214d54" /><Relationship Type="http://schemas.openxmlformats.org/officeDocument/2006/relationships/theme" Target="/ppt/slideMasters/theme/theme1.xml" Id="Rb90cb31d9de14a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60c6b4d3214d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b562ca2a34e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c290a78384d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201bcf32346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3ec985cdb48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7c665ade048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EIDISSEN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EIDISSEN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EIDISSEN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EIDISSEN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EIDISSEN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EIDISSEN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858 608 562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EIDISSEN CONSULT AS</a:t>
            </a:r>
          </a:p>
        </p:txBody>
      </p:sp>
    </p:spTree>
  </p:cSld>
  <p:clrMapOvr>
    <a:masterClrMapping xmlns:a="http://schemas.openxmlformats.org/drawingml/2006/main"/>
  </p:clrMapOvr>
</p:sld>
</file>