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e74d3efef240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74821b264a49d2"/>
  </p:sldMasterIdLst>
  <p:sldIdLst>
    <p:sldId xmlns:r="http://schemas.openxmlformats.org/officeDocument/2006/relationships" id="256" r:id="R2d3ef49784784c0b"/>
    <p:sldId xmlns:r="http://schemas.openxmlformats.org/officeDocument/2006/relationships" id="257" r:id="R9a4351f855b24e98"/>
    <p:sldId xmlns:r="http://schemas.openxmlformats.org/officeDocument/2006/relationships" id="258" r:id="Reecf1cbb0d7c41db"/>
    <p:sldId xmlns:r="http://schemas.openxmlformats.org/officeDocument/2006/relationships" id="259" r:id="Re161ceb57dc64ab6"/>
    <p:sldId xmlns:r="http://schemas.openxmlformats.org/officeDocument/2006/relationships" id="260" r:id="R5323911d3c9c4b07"/>
    <p:sldId xmlns:r="http://schemas.openxmlformats.org/officeDocument/2006/relationships" id="261" r:id="R83d372485d9348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74821b264a49d2" /><Relationship Type="http://schemas.openxmlformats.org/officeDocument/2006/relationships/slide" Target="/ppt/slides/slide1.xml" Id="R2d3ef49784784c0b" /><Relationship Type="http://schemas.openxmlformats.org/officeDocument/2006/relationships/slide" Target="/ppt/slides/slide2.xml" Id="R9a4351f855b24e98" /><Relationship Type="http://schemas.openxmlformats.org/officeDocument/2006/relationships/slide" Target="/ppt/slides/slide3.xml" Id="Reecf1cbb0d7c41db" /><Relationship Type="http://schemas.openxmlformats.org/officeDocument/2006/relationships/slide" Target="/ppt/slides/slide4.xml" Id="Re161ceb57dc64ab6" /><Relationship Type="http://schemas.openxmlformats.org/officeDocument/2006/relationships/slide" Target="/ppt/slides/slide5.xml" Id="R5323911d3c9c4b07" /><Relationship Type="http://schemas.openxmlformats.org/officeDocument/2006/relationships/slide" Target="/ppt/slides/slide6.xml" Id="R83d372485d9348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6320b532b043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ffaf1caa64afd" /><Relationship Type="http://schemas.openxmlformats.org/officeDocument/2006/relationships/theme" Target="/ppt/slideMasters/theme/theme1.xml" Id="R1df71b33bec54d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4ffaf1caa64a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e0fe7a3d8e4f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8cd51a86674a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b6ef4705c640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05fe149b4449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bfe2d24be541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43f6d2b4cb46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ULLESTAD OG JANSEN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ULLESTAD OG JANSEN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ULLESTAD OG JANSEN TRANSPORT AS ble etablert [år] og holder til i Hjelmeland.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ULLESTAD OG JANSEN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ULLESTAD OG JANSEN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ULLESTAD OG JANSEN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ASLAUG ULLESTAD JANSEN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GUNNAR JANSEN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ULLESTAD OG JANSEN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Viganeset 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4130 Hjelmeland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75 00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857 905 172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ULLESTAD OG JANSEN TRANSPORT AS</a:t>
            </a:r>
          </a:p>
        </p:txBody>
      </p:sp>
    </p:spTree>
  </p:cSld>
  <p:clrMapOvr>
    <a:masterClrMapping xmlns:a="http://schemas.openxmlformats.org/drawingml/2006/main"/>
  </p:clrMapOvr>
</p:sld>
</file>