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3fccf582fe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017292ffc44db"/>
  </p:sldMasterIdLst>
  <p:sldIdLst>
    <p:sldId xmlns:r="http://schemas.openxmlformats.org/officeDocument/2006/relationships" id="256" r:id="Re1872c7d75084a41"/>
    <p:sldId xmlns:r="http://schemas.openxmlformats.org/officeDocument/2006/relationships" id="257" r:id="R5eea25a0b9034183"/>
    <p:sldId xmlns:r="http://schemas.openxmlformats.org/officeDocument/2006/relationships" id="258" r:id="R5952a1023c1a45c7"/>
    <p:sldId xmlns:r="http://schemas.openxmlformats.org/officeDocument/2006/relationships" id="259" r:id="R5a20a8eeecc14848"/>
    <p:sldId xmlns:r="http://schemas.openxmlformats.org/officeDocument/2006/relationships" id="260" r:id="R64daa3dd338342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017292ffc44db" /><Relationship Type="http://schemas.openxmlformats.org/officeDocument/2006/relationships/slide" Target="/ppt/slides/slide1.xml" Id="Re1872c7d75084a41" /><Relationship Type="http://schemas.openxmlformats.org/officeDocument/2006/relationships/slide" Target="/ppt/slides/slide2.xml" Id="R5eea25a0b9034183" /><Relationship Type="http://schemas.openxmlformats.org/officeDocument/2006/relationships/slide" Target="/ppt/slides/slide3.xml" Id="R5952a1023c1a45c7" /><Relationship Type="http://schemas.openxmlformats.org/officeDocument/2006/relationships/slide" Target="/ppt/slides/slide4.xml" Id="R5a20a8eeecc14848" /><Relationship Type="http://schemas.openxmlformats.org/officeDocument/2006/relationships/slide" Target="/ppt/slides/slide5.xml" Id="R64daa3dd338342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6b06661c0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95b8b0fb54817" /><Relationship Type="http://schemas.openxmlformats.org/officeDocument/2006/relationships/theme" Target="/ppt/slideMasters/theme/theme1.xml" Id="R54e39cd79af1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95b8b0fb5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1dd3d9fe840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2c0b8a90b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075b1d6f9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e44d93295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cde3e0552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STRAND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STRAND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STRAND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STRAND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STRAND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STRAND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857 713 842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STRAND AGENTUR AS</a:t>
            </a:r>
          </a:p>
        </p:txBody>
      </p:sp>
    </p:spTree>
  </p:cSld>
  <p:clrMapOvr>
    <a:masterClrMapping xmlns:a="http://schemas.openxmlformats.org/drawingml/2006/main"/>
  </p:clrMapOvr>
</p:sld>
</file>