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0acc6afbad44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877c9f70de4711"/>
  </p:sldMasterIdLst>
  <p:sldIdLst>
    <p:sldId xmlns:r="http://schemas.openxmlformats.org/officeDocument/2006/relationships" id="256" r:id="Rc0c4a2db2d974e89"/>
    <p:sldId xmlns:r="http://schemas.openxmlformats.org/officeDocument/2006/relationships" id="257" r:id="Rfd48aff921e94580"/>
    <p:sldId xmlns:r="http://schemas.openxmlformats.org/officeDocument/2006/relationships" id="258" r:id="R667aba69b5ea41ac"/>
    <p:sldId xmlns:r="http://schemas.openxmlformats.org/officeDocument/2006/relationships" id="259" r:id="R0ca1828a74244efb"/>
    <p:sldId xmlns:r="http://schemas.openxmlformats.org/officeDocument/2006/relationships" id="260" r:id="R260035d99d754500"/>
    <p:sldId xmlns:r="http://schemas.openxmlformats.org/officeDocument/2006/relationships" id="261" r:id="Rf53ba8d5a4bc4a5f"/>
    <p:sldId xmlns:r="http://schemas.openxmlformats.org/officeDocument/2006/relationships" id="262" r:id="R2927e872ed4543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877c9f70de4711" /><Relationship Type="http://schemas.openxmlformats.org/officeDocument/2006/relationships/slide" Target="/ppt/slides/slide1.xml" Id="Rc0c4a2db2d974e89" /><Relationship Type="http://schemas.openxmlformats.org/officeDocument/2006/relationships/slide" Target="/ppt/slides/slide2.xml" Id="Rfd48aff921e94580" /><Relationship Type="http://schemas.openxmlformats.org/officeDocument/2006/relationships/slide" Target="/ppt/slides/slide3.xml" Id="R667aba69b5ea41ac" /><Relationship Type="http://schemas.openxmlformats.org/officeDocument/2006/relationships/slide" Target="/ppt/slides/slide4.xml" Id="R0ca1828a74244efb" /><Relationship Type="http://schemas.openxmlformats.org/officeDocument/2006/relationships/slide" Target="/ppt/slides/slide5.xml" Id="R260035d99d754500" /><Relationship Type="http://schemas.openxmlformats.org/officeDocument/2006/relationships/slide" Target="/ppt/slides/slide6.xml" Id="Rf53ba8d5a4bc4a5f" /><Relationship Type="http://schemas.openxmlformats.org/officeDocument/2006/relationships/slide" Target="/ppt/slides/slide7.xml" Id="R2927e872ed4543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8feaa079c24b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9a431c2784583" /><Relationship Type="http://schemas.openxmlformats.org/officeDocument/2006/relationships/theme" Target="/ppt/slideMasters/theme/theme1.xml" Id="Ra755031dcb8449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e9a431c27845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cd4955c6a4c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caf7e18f24d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79ba06a9342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cb25d441144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b216b830740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d84b0636b43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b7b8ada8a48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SIV ING ØIVIND B BERNTSEN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 ING ØIVIND B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 ING ØIVIND B BERNTSEN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 ING ØIVIND B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 ING ØIVIND B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 ING ØIVIND B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7 788 290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1 027 672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1 516 551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5 226 453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 ING ØIVIND B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ØIVIND BJØRKE  –  88,0 %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MATHIAS BRYN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 ING ØIVIND B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Industritoppen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4848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00 01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856 983 412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 ING ØIVIND B BERNTSEN AS</a:t>
            </a:r>
          </a:p>
        </p:txBody>
      </p:sp>
    </p:spTree>
  </p:cSld>
  <p:clrMapOvr>
    <a:masterClrMapping xmlns:a="http://schemas.openxmlformats.org/drawingml/2006/main"/>
  </p:clrMapOvr>
</p:sld>
</file>