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22c5a88d27458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aa707101ffc4bf0"/>
  </p:sldMasterIdLst>
  <p:sldIdLst>
    <p:sldId xmlns:r="http://schemas.openxmlformats.org/officeDocument/2006/relationships" id="256" r:id="Ra3422ca966554039"/>
    <p:sldId xmlns:r="http://schemas.openxmlformats.org/officeDocument/2006/relationships" id="257" r:id="R863a9444f0464d65"/>
    <p:sldId xmlns:r="http://schemas.openxmlformats.org/officeDocument/2006/relationships" id="258" r:id="Re7307a1ab97b4921"/>
    <p:sldId xmlns:r="http://schemas.openxmlformats.org/officeDocument/2006/relationships" id="259" r:id="R8cb70737fc624819"/>
    <p:sldId xmlns:r="http://schemas.openxmlformats.org/officeDocument/2006/relationships" id="260" r:id="R1c0a1a6773a244a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a707101ffc4bf0" /><Relationship Type="http://schemas.openxmlformats.org/officeDocument/2006/relationships/slide" Target="/ppt/slides/slide1.xml" Id="Ra3422ca966554039" /><Relationship Type="http://schemas.openxmlformats.org/officeDocument/2006/relationships/slide" Target="/ppt/slides/slide2.xml" Id="R863a9444f0464d65" /><Relationship Type="http://schemas.openxmlformats.org/officeDocument/2006/relationships/slide" Target="/ppt/slides/slide3.xml" Id="Re7307a1ab97b4921" /><Relationship Type="http://schemas.openxmlformats.org/officeDocument/2006/relationships/slide" Target="/ppt/slides/slide4.xml" Id="R8cb70737fc624819" /><Relationship Type="http://schemas.openxmlformats.org/officeDocument/2006/relationships/slide" Target="/ppt/slides/slide5.xml" Id="R1c0a1a6773a244a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d713e521f245a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a5c81f0a044064" /><Relationship Type="http://schemas.openxmlformats.org/officeDocument/2006/relationships/theme" Target="/ppt/slideMasters/theme/theme1.xml" Id="R86cba5314f77488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a5c81f0a04406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ce2d9ed552400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b810158f594e6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19e0bf024041b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39c85843a04de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c41382ed7c445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RIISE RIISE THORESEN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RIISE RIISE THORESEN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RIISE RIISE THORESEN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RIISE RIISE THORESEN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RIISE RIISE THORESEN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RIISE RIISE THORESEN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856 366 782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RIISE RIISE THORESEN EIENDOM AS</a:t>
            </a:r>
          </a:p>
        </p:txBody>
      </p:sp>
    </p:spTree>
  </p:cSld>
  <p:clrMapOvr>
    <a:masterClrMapping xmlns:a="http://schemas.openxmlformats.org/drawingml/2006/main"/>
  </p:clrMapOvr>
</p:sld>
</file>