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beb483bd7a45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b14a6159384aac"/>
  </p:sldMasterIdLst>
  <p:sldIdLst>
    <p:sldId xmlns:r="http://schemas.openxmlformats.org/officeDocument/2006/relationships" id="256" r:id="R25c8f44764dc4090"/>
    <p:sldId xmlns:r="http://schemas.openxmlformats.org/officeDocument/2006/relationships" id="257" r:id="Re20c7c26c6bb4087"/>
    <p:sldId xmlns:r="http://schemas.openxmlformats.org/officeDocument/2006/relationships" id="258" r:id="Rb753547e91ef4b4f"/>
    <p:sldId xmlns:r="http://schemas.openxmlformats.org/officeDocument/2006/relationships" id="259" r:id="R9ea5b111605749a0"/>
    <p:sldId xmlns:r="http://schemas.openxmlformats.org/officeDocument/2006/relationships" id="260" r:id="R06686b5139d148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b14a6159384aac" /><Relationship Type="http://schemas.openxmlformats.org/officeDocument/2006/relationships/slide" Target="/ppt/slides/slide1.xml" Id="R25c8f44764dc4090" /><Relationship Type="http://schemas.openxmlformats.org/officeDocument/2006/relationships/slide" Target="/ppt/slides/slide2.xml" Id="Re20c7c26c6bb4087" /><Relationship Type="http://schemas.openxmlformats.org/officeDocument/2006/relationships/slide" Target="/ppt/slides/slide3.xml" Id="Rb753547e91ef4b4f" /><Relationship Type="http://schemas.openxmlformats.org/officeDocument/2006/relationships/slide" Target="/ppt/slides/slide4.xml" Id="R9ea5b111605749a0" /><Relationship Type="http://schemas.openxmlformats.org/officeDocument/2006/relationships/slide" Target="/ppt/slides/slide5.xml" Id="R06686b5139d148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5afafff014d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ec22a8ced49a4" /><Relationship Type="http://schemas.openxmlformats.org/officeDocument/2006/relationships/theme" Target="/ppt/slideMasters/theme/theme1.xml" Id="Rabef060acb5642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2ec22a8ced49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635e779bf41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fc77818a648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ad17294824b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3f1d4bb6045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020f9a0ed4e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SSIC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SSIC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856 136 922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SSIC NORGE AS</a:t>
            </a:r>
          </a:p>
        </p:txBody>
      </p:sp>
    </p:spTree>
  </p:cSld>
  <p:clrMapOvr>
    <a:masterClrMapping xmlns:a="http://schemas.openxmlformats.org/drawingml/2006/main"/>
  </p:clrMapOvr>
</p:sld>
</file>