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74f70d557784c3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8a113a13bd4539"/>
  </p:sldMasterIdLst>
  <p:sldIdLst>
    <p:sldId xmlns:r="http://schemas.openxmlformats.org/officeDocument/2006/relationships" id="256" r:id="Rc33d364a77ed4c7f"/>
    <p:sldId xmlns:r="http://schemas.openxmlformats.org/officeDocument/2006/relationships" id="257" r:id="Rb2885b57647b4705"/>
    <p:sldId xmlns:r="http://schemas.openxmlformats.org/officeDocument/2006/relationships" id="258" r:id="R8097b87de5ed45d1"/>
    <p:sldId xmlns:r="http://schemas.openxmlformats.org/officeDocument/2006/relationships" id="259" r:id="R922f446fc6a5497f"/>
    <p:sldId xmlns:r="http://schemas.openxmlformats.org/officeDocument/2006/relationships" id="260" r:id="R327cce885ded4193"/>
    <p:sldId xmlns:r="http://schemas.openxmlformats.org/officeDocument/2006/relationships" id="261" r:id="R7b30bfec997842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8a113a13bd4539" /><Relationship Type="http://schemas.openxmlformats.org/officeDocument/2006/relationships/slide" Target="/ppt/slides/slide1.xml" Id="Rc33d364a77ed4c7f" /><Relationship Type="http://schemas.openxmlformats.org/officeDocument/2006/relationships/slide" Target="/ppt/slides/slide2.xml" Id="Rb2885b57647b4705" /><Relationship Type="http://schemas.openxmlformats.org/officeDocument/2006/relationships/slide" Target="/ppt/slides/slide3.xml" Id="R8097b87de5ed45d1" /><Relationship Type="http://schemas.openxmlformats.org/officeDocument/2006/relationships/slide" Target="/ppt/slides/slide4.xml" Id="R922f446fc6a5497f" /><Relationship Type="http://schemas.openxmlformats.org/officeDocument/2006/relationships/slide" Target="/ppt/slides/slide5.xml" Id="R327cce885ded4193" /><Relationship Type="http://schemas.openxmlformats.org/officeDocument/2006/relationships/slide" Target="/ppt/slides/slide6.xml" Id="R7b30bfec997842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c9814c314b48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5d8c5590041bd" /><Relationship Type="http://schemas.openxmlformats.org/officeDocument/2006/relationships/theme" Target="/ppt/slideMasters/theme/theme1.xml" Id="R35860c66d3eb4c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65d8c5590041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210665a3fe4f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ffb3f47ef1426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e43b5ae3844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ddc735f780459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4f11f5acf346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85b68952642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INSTITUTT FOR VANNFORSKNING STI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INSTITUTT FOR VANNFORSKNING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INSTITUTT FOR VANNFORSKNING STI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INSTITUTT FOR VANNFORSKNING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INSTITUTT FOR VANNFORSKNING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INSTITUTT FOR VANNFORSKNING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539 239 000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3 572 000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9 750 000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199 247 000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413 144 000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INSTITUTT FOR VANNFORSKNING STI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Sognsveien 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18 51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post@niva.no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www.niva.no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855 869 942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INSTITUTT FOR VANNFORSKNING STI</a:t>
            </a:r>
          </a:p>
        </p:txBody>
      </p:sp>
    </p:spTree>
  </p:cSld>
  <p:clrMapOvr>
    <a:masterClrMapping xmlns:a="http://schemas.openxmlformats.org/drawingml/2006/main"/>
  </p:clrMapOvr>
</p:sld>
</file>