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0c9e56d3bb46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46e4cf273240c5"/>
  </p:sldMasterIdLst>
  <p:sldIdLst>
    <p:sldId xmlns:r="http://schemas.openxmlformats.org/officeDocument/2006/relationships" id="256" r:id="Rd7d4b391b0d44e53"/>
    <p:sldId xmlns:r="http://schemas.openxmlformats.org/officeDocument/2006/relationships" id="257" r:id="Rcccf60fb170a4d03"/>
    <p:sldId xmlns:r="http://schemas.openxmlformats.org/officeDocument/2006/relationships" id="258" r:id="R6ec18366f25247b1"/>
    <p:sldId xmlns:r="http://schemas.openxmlformats.org/officeDocument/2006/relationships" id="259" r:id="Rb33273e5caba4c32"/>
    <p:sldId xmlns:r="http://schemas.openxmlformats.org/officeDocument/2006/relationships" id="260" r:id="Re6ba8bb986a049f2"/>
    <p:sldId xmlns:r="http://schemas.openxmlformats.org/officeDocument/2006/relationships" id="261" r:id="R48c4c86d919b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46e4cf273240c5" /><Relationship Type="http://schemas.openxmlformats.org/officeDocument/2006/relationships/slide" Target="/ppt/slides/slide1.xml" Id="Rd7d4b391b0d44e53" /><Relationship Type="http://schemas.openxmlformats.org/officeDocument/2006/relationships/slide" Target="/ppt/slides/slide2.xml" Id="Rcccf60fb170a4d03" /><Relationship Type="http://schemas.openxmlformats.org/officeDocument/2006/relationships/slide" Target="/ppt/slides/slide3.xml" Id="R6ec18366f25247b1" /><Relationship Type="http://schemas.openxmlformats.org/officeDocument/2006/relationships/slide" Target="/ppt/slides/slide4.xml" Id="Rb33273e5caba4c32" /><Relationship Type="http://schemas.openxmlformats.org/officeDocument/2006/relationships/slide" Target="/ppt/slides/slide5.xml" Id="Re6ba8bb986a049f2" /><Relationship Type="http://schemas.openxmlformats.org/officeDocument/2006/relationships/slide" Target="/ppt/slides/slide6.xml" Id="R48c4c86d919b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67e67183b4a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8293f0d74499c" /><Relationship Type="http://schemas.openxmlformats.org/officeDocument/2006/relationships/theme" Target="/ppt/slideMasters/theme/theme1.xml" Id="Rb9eb618a20264c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a8293f0d7449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b15594f544b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0b31efad64a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e591b296044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f28e7e5144f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2e6962ade49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f82629ab946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INSTITUTT FOR VANNFORSKNING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INSTITUTT FOR VANNFORSKNING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INSTITUTT FOR VANNFORSKNING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INSTITUTT FOR VANNFORSKNING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INSTITUTT FOR VANNFORSKNING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INSTITUTT FOR VANNFORSKNING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794 550 000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9 626 000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318 805 000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672 905 000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INSTITUTT FOR VANNFORSKNING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Sognsveien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18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post@niva.no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www.niva.no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855 869 942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INSTITUTT FOR VANNFORSKNING STI</a:t>
            </a:r>
          </a:p>
        </p:txBody>
      </p:sp>
    </p:spTree>
  </p:cSld>
  <p:clrMapOvr>
    <a:masterClrMapping xmlns:a="http://schemas.openxmlformats.org/drawingml/2006/main"/>
  </p:clrMapOvr>
</p:sld>
</file>