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80eb61660a40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406f8b02454f0b"/>
  </p:sldMasterIdLst>
  <p:sldIdLst>
    <p:sldId xmlns:r="http://schemas.openxmlformats.org/officeDocument/2006/relationships" id="256" r:id="Rb415816c261b478d"/>
    <p:sldId xmlns:r="http://schemas.openxmlformats.org/officeDocument/2006/relationships" id="257" r:id="Raf59e26a8ffc4da0"/>
    <p:sldId xmlns:r="http://schemas.openxmlformats.org/officeDocument/2006/relationships" id="258" r:id="R933336238e024f82"/>
    <p:sldId xmlns:r="http://schemas.openxmlformats.org/officeDocument/2006/relationships" id="259" r:id="R6521826776a74dbc"/>
    <p:sldId xmlns:r="http://schemas.openxmlformats.org/officeDocument/2006/relationships" id="260" r:id="R67aa00da680d4a1e"/>
    <p:sldId xmlns:r="http://schemas.openxmlformats.org/officeDocument/2006/relationships" id="261" r:id="Re5b6d2ac7b93441a"/>
    <p:sldId xmlns:r="http://schemas.openxmlformats.org/officeDocument/2006/relationships" id="262" r:id="R8bf128cd6ebe49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06f8b02454f0b" /><Relationship Type="http://schemas.openxmlformats.org/officeDocument/2006/relationships/slide" Target="/ppt/slides/slide1.xml" Id="Rb415816c261b478d" /><Relationship Type="http://schemas.openxmlformats.org/officeDocument/2006/relationships/slide" Target="/ppt/slides/slide2.xml" Id="Raf59e26a8ffc4da0" /><Relationship Type="http://schemas.openxmlformats.org/officeDocument/2006/relationships/slide" Target="/ppt/slides/slide3.xml" Id="R933336238e024f82" /><Relationship Type="http://schemas.openxmlformats.org/officeDocument/2006/relationships/slide" Target="/ppt/slides/slide4.xml" Id="R6521826776a74dbc" /><Relationship Type="http://schemas.openxmlformats.org/officeDocument/2006/relationships/slide" Target="/ppt/slides/slide5.xml" Id="R67aa00da680d4a1e" /><Relationship Type="http://schemas.openxmlformats.org/officeDocument/2006/relationships/slide" Target="/ppt/slides/slide6.xml" Id="Re5b6d2ac7b93441a" /><Relationship Type="http://schemas.openxmlformats.org/officeDocument/2006/relationships/slide" Target="/ppt/slides/slide7.xml" Id="R8bf128cd6ebe49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84359518b41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202c4f82740f1" /><Relationship Type="http://schemas.openxmlformats.org/officeDocument/2006/relationships/theme" Target="/ppt/slideMasters/theme/theme1.xml" Id="R69f910959c0d40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e202c4f82740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21c47f23441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0ba753cc449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51646d8284c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f05232c314b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934939e5d4e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ffc6adf904f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c9b237aaf42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SJØSTRØM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SJØSTRØM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26 419 950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−1 316 622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−1 431 483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3 411 449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8 176 092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SJØSTRØM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S.RASMUSSEN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SJØNØDT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Eidsvågbakken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39 24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edmund@varmeogbad.no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855 440 482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