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9890a3151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b598c9a024500"/>
  </p:sldMasterIdLst>
  <p:sldIdLst>
    <p:sldId xmlns:r="http://schemas.openxmlformats.org/officeDocument/2006/relationships" id="256" r:id="R885c21e0934d4171"/>
    <p:sldId xmlns:r="http://schemas.openxmlformats.org/officeDocument/2006/relationships" id="257" r:id="R774989af7ff14623"/>
    <p:sldId xmlns:r="http://schemas.openxmlformats.org/officeDocument/2006/relationships" id="258" r:id="R7baa1729644f4ccb"/>
    <p:sldId xmlns:r="http://schemas.openxmlformats.org/officeDocument/2006/relationships" id="259" r:id="Ra237ad7eedd047c2"/>
    <p:sldId xmlns:r="http://schemas.openxmlformats.org/officeDocument/2006/relationships" id="260" r:id="R0cd8c3d5337d4159"/>
    <p:sldId xmlns:r="http://schemas.openxmlformats.org/officeDocument/2006/relationships" id="261" r:id="R8a59faf5b98b40ee"/>
    <p:sldId xmlns:r="http://schemas.openxmlformats.org/officeDocument/2006/relationships" id="262" r:id="R55f8a2c8dfd8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b598c9a024500" /><Relationship Type="http://schemas.openxmlformats.org/officeDocument/2006/relationships/slide" Target="/ppt/slides/slide1.xml" Id="R885c21e0934d4171" /><Relationship Type="http://schemas.openxmlformats.org/officeDocument/2006/relationships/slide" Target="/ppt/slides/slide2.xml" Id="R774989af7ff14623" /><Relationship Type="http://schemas.openxmlformats.org/officeDocument/2006/relationships/slide" Target="/ppt/slides/slide3.xml" Id="R7baa1729644f4ccb" /><Relationship Type="http://schemas.openxmlformats.org/officeDocument/2006/relationships/slide" Target="/ppt/slides/slide4.xml" Id="Ra237ad7eedd047c2" /><Relationship Type="http://schemas.openxmlformats.org/officeDocument/2006/relationships/slide" Target="/ppt/slides/slide5.xml" Id="R0cd8c3d5337d4159" /><Relationship Type="http://schemas.openxmlformats.org/officeDocument/2006/relationships/slide" Target="/ppt/slides/slide6.xml" Id="R8a59faf5b98b40ee" /><Relationship Type="http://schemas.openxmlformats.org/officeDocument/2006/relationships/slide" Target="/ppt/slides/slide7.xml" Id="R55f8a2c8dfd8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cce5f2ef3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77653939a4bdd" /><Relationship Type="http://schemas.openxmlformats.org/officeDocument/2006/relationships/theme" Target="/ppt/slideMasters/theme/theme1.xml" Id="Rdf88910e660b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77653939a4b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b94f71912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53150df3f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97ff7462043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93eb9123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c6a52c61b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cb6b81501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220f6e93a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